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Raleway"/>
      <p:regular r:id="rId31"/>
      <p:bold r:id="rId32"/>
      <p:italic r:id="rId33"/>
      <p:boldItalic r:id="rId34"/>
    </p:embeddedFont>
    <p:embeddedFont>
      <p:font typeface="Arial Narrow"/>
      <p:regular r:id="rId35"/>
      <p:bold r:id="rId36"/>
      <p:italic r:id="rId37"/>
      <p:boldItalic r:id="rId38"/>
    </p:embeddedFont>
    <p:embeddedFont>
      <p:font typeface="Source Sans Pro"/>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SourceSansPro-bold.fntdata"/><Relationship Id="rId20" Type="http://schemas.openxmlformats.org/officeDocument/2006/relationships/slide" Target="slides/slide15.xml"/><Relationship Id="rId42" Type="http://schemas.openxmlformats.org/officeDocument/2006/relationships/font" Target="fonts/SourceSansPro-boldItalic.fntdata"/><Relationship Id="rId41" Type="http://schemas.openxmlformats.org/officeDocument/2006/relationships/font" Target="fonts/SourceSansPro-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aleway-italic.fntdata"/><Relationship Id="rId10" Type="http://schemas.openxmlformats.org/officeDocument/2006/relationships/slide" Target="slides/slide5.xml"/><Relationship Id="rId32" Type="http://schemas.openxmlformats.org/officeDocument/2006/relationships/font" Target="fonts/Raleway-bold.fntdata"/><Relationship Id="rId13" Type="http://schemas.openxmlformats.org/officeDocument/2006/relationships/slide" Target="slides/slide8.xml"/><Relationship Id="rId35" Type="http://schemas.openxmlformats.org/officeDocument/2006/relationships/font" Target="fonts/ArialNarrow-regular.fntdata"/><Relationship Id="rId12" Type="http://schemas.openxmlformats.org/officeDocument/2006/relationships/slide" Target="slides/slide7.xml"/><Relationship Id="rId34" Type="http://schemas.openxmlformats.org/officeDocument/2006/relationships/font" Target="fonts/Raleway-boldItalic.fntdata"/><Relationship Id="rId15" Type="http://schemas.openxmlformats.org/officeDocument/2006/relationships/slide" Target="slides/slide10.xml"/><Relationship Id="rId37" Type="http://schemas.openxmlformats.org/officeDocument/2006/relationships/font" Target="fonts/ArialNarrow-italic.fntdata"/><Relationship Id="rId14" Type="http://schemas.openxmlformats.org/officeDocument/2006/relationships/slide" Target="slides/slide9.xml"/><Relationship Id="rId36" Type="http://schemas.openxmlformats.org/officeDocument/2006/relationships/font" Target="fonts/ArialNarrow-bold.fntdata"/><Relationship Id="rId17" Type="http://schemas.openxmlformats.org/officeDocument/2006/relationships/slide" Target="slides/slide12.xml"/><Relationship Id="rId39" Type="http://schemas.openxmlformats.org/officeDocument/2006/relationships/font" Target="fonts/SourceSansPro-regular.fntdata"/><Relationship Id="rId16" Type="http://schemas.openxmlformats.org/officeDocument/2006/relationships/slide" Target="slides/slide11.xml"/><Relationship Id="rId38" Type="http://schemas.openxmlformats.org/officeDocument/2006/relationships/font" Target="fonts/ArialNarrow-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
        <p:nvSpPr>
          <p:cNvPr id="194" name="Shape 19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Shape 199"/>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
        <p:nvSpPr>
          <p:cNvPr id="200" name="Shape 20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9" name="Shape 21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5" name="Shape 22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2" name="Shape 2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8" name="Shape 2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4" name="Shape 2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0" name="Shape 25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Shape 2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6" name="Shape 25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Shape 2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2" name="Shape 26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8" name="Shape 26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Shape 2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4" name="Shape 27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Shape 2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0" name="Shape 2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Shape 2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7" name="Shape 2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
        <p:nvSpPr>
          <p:cNvPr id="167" name="Shape 16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
        <p:nvSpPr>
          <p:cNvPr id="173" name="Shape 17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
        <p:nvSpPr>
          <p:cNvPr id="180" name="Shape 18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Shape 186"/>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
        <p:nvSpPr>
          <p:cNvPr id="187" name="Shape 18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p:nvPr/>
        </p:nvSpPr>
        <p:spPr>
          <a:xfrm>
            <a:off x="80700" y="2651100"/>
            <a:ext cx="8982600" cy="2411700"/>
          </a:xfrm>
          <a:prstGeom prst="rect">
            <a:avLst/>
          </a:prstGeom>
          <a:solidFill>
            <a:schemeClr val="accent2"/>
          </a:solidFill>
          <a:ln>
            <a:noFill/>
          </a:ln>
        </p:spPr>
        <p:txBody>
          <a:bodyPr anchorCtr="0" anchor="ctr" bIns="91425" lIns="91425" rIns="91425" wrap="square" tIns="91425">
            <a:noAutofit/>
          </a:bodyPr>
          <a:lstStyle/>
          <a:p>
            <a:pPr lvl="0">
              <a:spcBef>
                <a:spcPts val="0"/>
              </a:spcBef>
              <a:buNone/>
            </a:pPr>
            <a:r>
              <a:t/>
            </a:r>
            <a:endParaRPr/>
          </a:p>
        </p:txBody>
      </p:sp>
      <p:sp>
        <p:nvSpPr>
          <p:cNvPr id="11" name="Shape 11"/>
          <p:cNvSpPr txBox="1"/>
          <p:nvPr>
            <p:ph type="ctrTitle"/>
          </p:nvPr>
        </p:nvSpPr>
        <p:spPr>
          <a:xfrm>
            <a:off x="485875" y="264475"/>
            <a:ext cx="8183700" cy="1473600"/>
          </a:xfrm>
          <a:prstGeom prst="rect">
            <a:avLst/>
          </a:prstGeom>
        </p:spPr>
        <p:txBody>
          <a:bodyPr anchorCtr="0" anchor="b" bIns="91425" lIns="91425" rIns="91425" wrap="square" tIns="91425"/>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p:txBody>
      </p:sp>
      <p:sp>
        <p:nvSpPr>
          <p:cNvPr id="12" name="Shape 12"/>
          <p:cNvSpPr txBox="1"/>
          <p:nvPr>
            <p:ph idx="1" type="subTitle"/>
          </p:nvPr>
        </p:nvSpPr>
        <p:spPr>
          <a:xfrm>
            <a:off x="485875" y="1738075"/>
            <a:ext cx="8183700" cy="861000"/>
          </a:xfrm>
          <a:prstGeom prst="rect">
            <a:avLst/>
          </a:prstGeom>
        </p:spPr>
        <p:txBody>
          <a:bodyPr anchorCtr="0" anchor="t" bIns="91425" lIns="91425" rIns="91425" wrap="square" tIns="91425"/>
          <a:lstStyle>
            <a:lvl1pPr lvl="0">
              <a:lnSpc>
                <a:spcPct val="100000"/>
              </a:lnSpc>
              <a:spcBef>
                <a:spcPts val="0"/>
              </a:spcBef>
              <a:spcAft>
                <a:spcPts val="0"/>
              </a:spcAft>
              <a:buSzPct val="100000"/>
              <a:buNone/>
              <a:defRPr sz="2400"/>
            </a:lvl1pPr>
            <a:lvl2pPr lvl="1">
              <a:lnSpc>
                <a:spcPct val="100000"/>
              </a:lnSpc>
              <a:spcBef>
                <a:spcPts val="0"/>
              </a:spcBef>
              <a:spcAft>
                <a:spcPts val="0"/>
              </a:spcAft>
              <a:buSzPct val="100000"/>
              <a:buNone/>
              <a:defRPr sz="2400"/>
            </a:lvl2pPr>
            <a:lvl3pPr lvl="2">
              <a:lnSpc>
                <a:spcPct val="100000"/>
              </a:lnSpc>
              <a:spcBef>
                <a:spcPts val="0"/>
              </a:spcBef>
              <a:spcAft>
                <a:spcPts val="0"/>
              </a:spcAft>
              <a:buSzPct val="100000"/>
              <a:buNone/>
              <a:defRPr sz="2400"/>
            </a:lvl3pPr>
            <a:lvl4pPr lvl="3">
              <a:lnSpc>
                <a:spcPct val="100000"/>
              </a:lnSpc>
              <a:spcBef>
                <a:spcPts val="0"/>
              </a:spcBef>
              <a:spcAft>
                <a:spcPts val="0"/>
              </a:spcAft>
              <a:buSzPct val="100000"/>
              <a:buNone/>
              <a:defRPr sz="2400"/>
            </a:lvl4pPr>
            <a:lvl5pPr lvl="4">
              <a:lnSpc>
                <a:spcPct val="100000"/>
              </a:lnSpc>
              <a:spcBef>
                <a:spcPts val="0"/>
              </a:spcBef>
              <a:spcAft>
                <a:spcPts val="0"/>
              </a:spcAft>
              <a:buSzPct val="100000"/>
              <a:buNone/>
              <a:defRPr sz="2400"/>
            </a:lvl5pPr>
            <a:lvl6pPr lvl="5">
              <a:lnSpc>
                <a:spcPct val="100000"/>
              </a:lnSpc>
              <a:spcBef>
                <a:spcPts val="0"/>
              </a:spcBef>
              <a:spcAft>
                <a:spcPts val="0"/>
              </a:spcAft>
              <a:buSzPct val="100000"/>
              <a:buNone/>
              <a:defRPr sz="2400"/>
            </a:lvl6pPr>
            <a:lvl7pPr lvl="6">
              <a:lnSpc>
                <a:spcPct val="100000"/>
              </a:lnSpc>
              <a:spcBef>
                <a:spcPts val="0"/>
              </a:spcBef>
              <a:spcAft>
                <a:spcPts val="0"/>
              </a:spcAft>
              <a:buSzPct val="100000"/>
              <a:buNone/>
              <a:defRPr sz="2400"/>
            </a:lvl7pPr>
            <a:lvl8pPr lvl="7">
              <a:lnSpc>
                <a:spcPct val="100000"/>
              </a:lnSpc>
              <a:spcBef>
                <a:spcPts val="0"/>
              </a:spcBef>
              <a:spcAft>
                <a:spcPts val="0"/>
              </a:spcAft>
              <a:buSzPct val="100000"/>
              <a:buNone/>
              <a:defRPr sz="2400"/>
            </a:lvl8pPr>
            <a:lvl9pPr lvl="8">
              <a:lnSpc>
                <a:spcPct val="100000"/>
              </a:lnSpc>
              <a:spcBef>
                <a:spcPts val="0"/>
              </a:spcBef>
              <a:spcAft>
                <a:spcPts val="0"/>
              </a:spcAft>
              <a:buSzPct val="100000"/>
              <a:buNone/>
              <a:defRPr sz="2400"/>
            </a:lvl9pPr>
          </a:lstStyle>
          <a:p/>
        </p:txBody>
      </p:sp>
      <p:sp>
        <p:nvSpPr>
          <p:cNvPr id="13" name="Shape 13"/>
          <p:cNvSpPr txBox="1"/>
          <p:nvPr>
            <p:ph idx="12" type="sldNum"/>
          </p:nvPr>
        </p:nvSpPr>
        <p:spPr>
          <a:xfrm>
            <a:off x="8497999" y="468875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7" name="Shape 47"/>
        <p:cNvGrpSpPr/>
        <p:nvPr/>
      </p:nvGrpSpPr>
      <p:grpSpPr>
        <a:xfrm>
          <a:off x="0" y="0"/>
          <a:ext cx="0" cy="0"/>
          <a:chOff x="0" y="0"/>
          <a:chExt cx="0" cy="0"/>
        </a:xfrm>
      </p:grpSpPr>
      <p:sp>
        <p:nvSpPr>
          <p:cNvPr id="48" name="Shape 48"/>
          <p:cNvSpPr/>
          <p:nvPr/>
        </p:nvSpPr>
        <p:spPr>
          <a:xfrm>
            <a:off x="80700" y="2651100"/>
            <a:ext cx="8982600" cy="2411700"/>
          </a:xfrm>
          <a:prstGeom prst="rect">
            <a:avLst/>
          </a:prstGeom>
          <a:solidFill>
            <a:schemeClr val="accent2"/>
          </a:solidFill>
          <a:ln>
            <a:noFill/>
          </a:ln>
        </p:spPr>
        <p:txBody>
          <a:bodyPr anchorCtr="0" anchor="ctr" bIns="91425" lIns="91425" rIns="91425" wrap="square" tIns="91425">
            <a:noAutofit/>
          </a:bodyPr>
          <a:lstStyle/>
          <a:p>
            <a:pPr lvl="0">
              <a:spcBef>
                <a:spcPts val="0"/>
              </a:spcBef>
              <a:buNone/>
            </a:pPr>
            <a:r>
              <a:t/>
            </a:r>
            <a:endParaRPr/>
          </a:p>
        </p:txBody>
      </p:sp>
      <p:sp>
        <p:nvSpPr>
          <p:cNvPr id="49" name="Shape 49"/>
          <p:cNvSpPr txBox="1"/>
          <p:nvPr>
            <p:ph type="title"/>
          </p:nvPr>
        </p:nvSpPr>
        <p:spPr>
          <a:xfrm>
            <a:off x="311700" y="743000"/>
            <a:ext cx="8520600" cy="2006400"/>
          </a:xfrm>
          <a:prstGeom prst="rect">
            <a:avLst/>
          </a:prstGeom>
        </p:spPr>
        <p:txBody>
          <a:bodyPr anchorCtr="0" anchor="b" bIns="91425" lIns="91425" rIns="91425" wrap="square" tIns="91425"/>
          <a:lstStyle>
            <a:lvl1pPr lvl="0" algn="ctr">
              <a:spcBef>
                <a:spcPts val="0"/>
              </a:spcBef>
              <a:buSzPct val="100000"/>
              <a:buFont typeface="Source Sans Pro"/>
              <a:defRPr sz="12000">
                <a:latin typeface="Source Sans Pro"/>
                <a:ea typeface="Source Sans Pro"/>
                <a:cs typeface="Source Sans Pro"/>
                <a:sym typeface="Source Sans Pro"/>
              </a:defRPr>
            </a:lvl1pPr>
            <a:lvl2pPr lvl="1" algn="ctr">
              <a:spcBef>
                <a:spcPts val="0"/>
              </a:spcBef>
              <a:buSzPct val="100000"/>
              <a:buFont typeface="Source Sans Pro"/>
              <a:defRPr sz="12000">
                <a:latin typeface="Source Sans Pro"/>
                <a:ea typeface="Source Sans Pro"/>
                <a:cs typeface="Source Sans Pro"/>
                <a:sym typeface="Source Sans Pro"/>
              </a:defRPr>
            </a:lvl2pPr>
            <a:lvl3pPr lvl="2" algn="ctr">
              <a:spcBef>
                <a:spcPts val="0"/>
              </a:spcBef>
              <a:buSzPct val="100000"/>
              <a:buFont typeface="Source Sans Pro"/>
              <a:defRPr sz="12000">
                <a:latin typeface="Source Sans Pro"/>
                <a:ea typeface="Source Sans Pro"/>
                <a:cs typeface="Source Sans Pro"/>
                <a:sym typeface="Source Sans Pro"/>
              </a:defRPr>
            </a:lvl3pPr>
            <a:lvl4pPr lvl="3" algn="ctr">
              <a:spcBef>
                <a:spcPts val="0"/>
              </a:spcBef>
              <a:buSzPct val="100000"/>
              <a:buFont typeface="Source Sans Pro"/>
              <a:defRPr sz="12000">
                <a:latin typeface="Source Sans Pro"/>
                <a:ea typeface="Source Sans Pro"/>
                <a:cs typeface="Source Sans Pro"/>
                <a:sym typeface="Source Sans Pro"/>
              </a:defRPr>
            </a:lvl4pPr>
            <a:lvl5pPr lvl="4" algn="ctr">
              <a:spcBef>
                <a:spcPts val="0"/>
              </a:spcBef>
              <a:buSzPct val="100000"/>
              <a:buFont typeface="Source Sans Pro"/>
              <a:defRPr sz="12000">
                <a:latin typeface="Source Sans Pro"/>
                <a:ea typeface="Source Sans Pro"/>
                <a:cs typeface="Source Sans Pro"/>
                <a:sym typeface="Source Sans Pro"/>
              </a:defRPr>
            </a:lvl5pPr>
            <a:lvl6pPr lvl="5" algn="ctr">
              <a:spcBef>
                <a:spcPts val="0"/>
              </a:spcBef>
              <a:buSzPct val="100000"/>
              <a:buFont typeface="Source Sans Pro"/>
              <a:defRPr sz="12000">
                <a:latin typeface="Source Sans Pro"/>
                <a:ea typeface="Source Sans Pro"/>
                <a:cs typeface="Source Sans Pro"/>
                <a:sym typeface="Source Sans Pro"/>
              </a:defRPr>
            </a:lvl6pPr>
            <a:lvl7pPr lvl="6" algn="ctr">
              <a:spcBef>
                <a:spcPts val="0"/>
              </a:spcBef>
              <a:buSzPct val="100000"/>
              <a:buFont typeface="Source Sans Pro"/>
              <a:defRPr sz="12000">
                <a:latin typeface="Source Sans Pro"/>
                <a:ea typeface="Source Sans Pro"/>
                <a:cs typeface="Source Sans Pro"/>
                <a:sym typeface="Source Sans Pro"/>
              </a:defRPr>
            </a:lvl7pPr>
            <a:lvl8pPr lvl="7" algn="ctr">
              <a:spcBef>
                <a:spcPts val="0"/>
              </a:spcBef>
              <a:buSzPct val="100000"/>
              <a:buFont typeface="Source Sans Pro"/>
              <a:defRPr sz="12000">
                <a:latin typeface="Source Sans Pro"/>
                <a:ea typeface="Source Sans Pro"/>
                <a:cs typeface="Source Sans Pro"/>
                <a:sym typeface="Source Sans Pro"/>
              </a:defRPr>
            </a:lvl8pPr>
            <a:lvl9pPr lvl="8" algn="ctr">
              <a:spcBef>
                <a:spcPts val="0"/>
              </a:spcBef>
              <a:buSzPct val="100000"/>
              <a:buFont typeface="Source Sans Pro"/>
              <a:defRPr sz="12000">
                <a:latin typeface="Source Sans Pro"/>
                <a:ea typeface="Source Sans Pro"/>
                <a:cs typeface="Source Sans Pro"/>
                <a:sym typeface="Source Sans Pro"/>
              </a:defRPr>
            </a:lvl9pPr>
          </a:lstStyle>
          <a:p/>
        </p:txBody>
      </p:sp>
      <p:sp>
        <p:nvSpPr>
          <p:cNvPr id="50" name="Shape 50"/>
          <p:cNvSpPr txBox="1"/>
          <p:nvPr>
            <p:ph idx="1" type="body"/>
          </p:nvPr>
        </p:nvSpPr>
        <p:spPr>
          <a:xfrm>
            <a:off x="311700" y="2845181"/>
            <a:ext cx="8520600" cy="1300800"/>
          </a:xfrm>
          <a:prstGeom prst="rect">
            <a:avLst/>
          </a:prstGeom>
        </p:spPr>
        <p:txBody>
          <a:bodyPr anchorCtr="0" anchor="t" bIns="91425" lIns="91425" rIns="91425" wrap="square" tIns="91425"/>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p:txBody>
      </p:sp>
      <p:sp>
        <p:nvSpPr>
          <p:cNvPr id="51" name="Shape 51"/>
          <p:cNvSpPr txBox="1"/>
          <p:nvPr>
            <p:ph idx="12" type="sldNum"/>
          </p:nvPr>
        </p:nvSpPr>
        <p:spPr>
          <a:xfrm>
            <a:off x="8497999" y="468875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97999" y="468875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title">
  <p:cSld name="Title Slide">
    <p:spTree>
      <p:nvGrpSpPr>
        <p:cNvPr id="61" name="Shape 61"/>
        <p:cNvGrpSpPr/>
        <p:nvPr/>
      </p:nvGrpSpPr>
      <p:grpSpPr>
        <a:xfrm>
          <a:off x="0" y="0"/>
          <a:ext cx="0" cy="0"/>
          <a:chOff x="0" y="0"/>
          <a:chExt cx="0" cy="0"/>
        </a:xfrm>
      </p:grpSpPr>
      <p:pic>
        <p:nvPicPr>
          <p:cNvPr descr="horizon.png" id="62" name="Shape 62"/>
          <p:cNvPicPr preferRelativeResize="0"/>
          <p:nvPr/>
        </p:nvPicPr>
        <p:blipFill rotWithShape="1">
          <a:blip r:embed="rId2">
            <a:alphaModFix/>
          </a:blip>
          <a:srcRect b="0" l="0" r="0" t="33333"/>
          <a:stretch/>
        </p:blipFill>
        <p:spPr>
          <a:xfrm>
            <a:off x="0" y="0"/>
            <a:ext cx="9144000" cy="3429000"/>
          </a:xfrm>
          <a:prstGeom prst="rect">
            <a:avLst/>
          </a:prstGeom>
          <a:noFill/>
          <a:ln>
            <a:noFill/>
          </a:ln>
        </p:spPr>
      </p:pic>
      <p:sp>
        <p:nvSpPr>
          <p:cNvPr id="63" name="Shape 63"/>
          <p:cNvSpPr txBox="1"/>
          <p:nvPr>
            <p:ph idx="10" type="dt"/>
          </p:nvPr>
        </p:nvSpPr>
        <p:spPr>
          <a:xfrm>
            <a:off x="5715000" y="4767262"/>
            <a:ext cx="1524000" cy="273900"/>
          </a:xfrm>
          <a:prstGeom prst="rect">
            <a:avLst/>
          </a:prstGeom>
          <a:noFill/>
          <a:ln>
            <a:noFill/>
          </a:ln>
        </p:spPr>
        <p:txBody>
          <a:bodyPr anchorCtr="0" anchor="ctr" bIns="91425" lIns="91425" rIns="91425" wrap="square" tIns="91425"/>
          <a:lstStyle>
            <a:lvl1pPr indent="0" lvl="0" marL="0" marR="0" rtl="0" algn="r">
              <a:spcBef>
                <a:spcPts val="0"/>
              </a:spcBef>
              <a:buNone/>
              <a:defRPr b="0" i="0" sz="1000" u="none" cap="none" strike="noStrike">
                <a:solidFill>
                  <a:schemeClr val="lt1"/>
                </a:solidFill>
                <a:latin typeface="Arial Narrow"/>
                <a:ea typeface="Arial Narrow"/>
                <a:cs typeface="Arial Narrow"/>
                <a:sym typeface="Arial Narrow"/>
              </a:defRPr>
            </a:lvl1pPr>
            <a:lvl2pPr indent="0" lvl="1" marL="457200" marR="0" rtl="0" algn="l">
              <a:spcBef>
                <a:spcPts val="0"/>
              </a:spcBef>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None/>
              <a:defRPr b="0" i="0" sz="1800" u="none" cap="none" strike="noStrike">
                <a:solidFill>
                  <a:schemeClr val="lt1"/>
                </a:solidFill>
                <a:latin typeface="Arial Narrow"/>
                <a:ea typeface="Arial Narrow"/>
                <a:cs typeface="Arial Narrow"/>
                <a:sym typeface="Arial Narrow"/>
              </a:defRPr>
            </a:lvl9pPr>
          </a:lstStyle>
          <a:p/>
        </p:txBody>
      </p:sp>
      <p:sp>
        <p:nvSpPr>
          <p:cNvPr id="64" name="Shape 64"/>
          <p:cNvSpPr txBox="1"/>
          <p:nvPr>
            <p:ph idx="11" type="ftr"/>
          </p:nvPr>
        </p:nvSpPr>
        <p:spPr>
          <a:xfrm>
            <a:off x="609600" y="4767262"/>
            <a:ext cx="2895600" cy="273900"/>
          </a:xfrm>
          <a:prstGeom prst="rect">
            <a:avLst/>
          </a:prstGeom>
          <a:noFill/>
          <a:ln>
            <a:noFill/>
          </a:ln>
        </p:spPr>
        <p:txBody>
          <a:bodyPr anchorCtr="0" anchor="ctr" bIns="91425" lIns="91425" rIns="91425" wrap="square" tIns="91425"/>
          <a:lstStyle>
            <a:lvl1pPr indent="0" lvl="0" marL="0" marR="0" rtl="0" algn="l">
              <a:spcBef>
                <a:spcPts val="0"/>
              </a:spcBef>
              <a:buNone/>
              <a:defRPr b="0" i="0" sz="1000" u="none" cap="none" strike="noStrike">
                <a:solidFill>
                  <a:schemeClr val="lt1"/>
                </a:solidFill>
                <a:latin typeface="Arial Narrow"/>
                <a:ea typeface="Arial Narrow"/>
                <a:cs typeface="Arial Narrow"/>
                <a:sym typeface="Arial Narrow"/>
              </a:defRPr>
            </a:lvl1pPr>
            <a:lvl2pPr indent="0" lvl="1" marL="457200" marR="0" rtl="0" algn="l">
              <a:spcBef>
                <a:spcPts val="0"/>
              </a:spcBef>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None/>
              <a:defRPr b="0" i="0" sz="1800" u="none" cap="none" strike="noStrike">
                <a:solidFill>
                  <a:schemeClr val="lt1"/>
                </a:solidFill>
                <a:latin typeface="Arial Narrow"/>
                <a:ea typeface="Arial Narrow"/>
                <a:cs typeface="Arial Narrow"/>
                <a:sym typeface="Arial Narrow"/>
              </a:defRPr>
            </a:lvl9pPr>
          </a:lstStyle>
          <a:p/>
        </p:txBody>
      </p:sp>
      <p:sp>
        <p:nvSpPr>
          <p:cNvPr id="65" name="Shape 65"/>
          <p:cNvSpPr txBox="1"/>
          <p:nvPr>
            <p:ph idx="12" type="sldNum"/>
          </p:nvPr>
        </p:nvSpPr>
        <p:spPr>
          <a:xfrm>
            <a:off x="7543800" y="4767262"/>
            <a:ext cx="990600" cy="2739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 sz="1100" u="none" cap="none" strike="noStrike">
                <a:solidFill>
                  <a:schemeClr val="lt1"/>
                </a:solidFill>
                <a:latin typeface="Arial Narrow"/>
                <a:ea typeface="Arial Narrow"/>
                <a:cs typeface="Arial Narrow"/>
                <a:sym typeface="Arial Narrow"/>
              </a:rPr>
              <a:t>‹#›</a:t>
            </a:fld>
          </a:p>
        </p:txBody>
      </p:sp>
      <p:sp>
        <p:nvSpPr>
          <p:cNvPr id="66" name="Shape 66"/>
          <p:cNvSpPr txBox="1"/>
          <p:nvPr>
            <p:ph idx="1" type="subTitle"/>
          </p:nvPr>
        </p:nvSpPr>
        <p:spPr>
          <a:xfrm>
            <a:off x="1219200" y="2914650"/>
            <a:ext cx="6400800" cy="1314600"/>
          </a:xfrm>
          <a:prstGeom prst="rect">
            <a:avLst/>
          </a:prstGeom>
          <a:noFill/>
          <a:ln>
            <a:noFill/>
          </a:ln>
        </p:spPr>
        <p:txBody>
          <a:bodyPr anchorCtr="0" anchor="t" bIns="91425" lIns="91425" rIns="91425" wrap="square" tIns="91425"/>
          <a:lstStyle>
            <a:lvl1pPr indent="0" lvl="0" marL="0" marR="0" rtl="0" algn="ctr">
              <a:lnSpc>
                <a:spcPct val="100000"/>
              </a:lnSpc>
              <a:spcBef>
                <a:spcPts val="340"/>
              </a:spcBef>
              <a:spcAft>
                <a:spcPts val="600"/>
              </a:spcAft>
              <a:buClr>
                <a:schemeClr val="lt2"/>
              </a:buClr>
              <a:buFont typeface="Arial"/>
              <a:buNone/>
              <a:defRPr b="0" i="0" sz="1700" u="none" cap="none" strike="noStrike">
                <a:solidFill>
                  <a:schemeClr val="lt2"/>
                </a:solidFill>
                <a:latin typeface="Arial Narrow"/>
                <a:ea typeface="Arial Narrow"/>
                <a:cs typeface="Arial Narrow"/>
                <a:sym typeface="Arial Narrow"/>
              </a:defRPr>
            </a:lvl1pPr>
            <a:lvl2pPr indent="0" lvl="1" marL="457200" marR="0" rtl="0" algn="ctr">
              <a:lnSpc>
                <a:spcPct val="100000"/>
              </a:lnSpc>
              <a:spcBef>
                <a:spcPts val="340"/>
              </a:spcBef>
              <a:spcAft>
                <a:spcPts val="600"/>
              </a:spcAft>
              <a:buClr>
                <a:schemeClr val="lt2"/>
              </a:buClr>
              <a:buFont typeface="Arial"/>
              <a:buNone/>
              <a:defRPr b="0" i="0" sz="1700" u="none" cap="none" strike="noStrike">
                <a:solidFill>
                  <a:schemeClr val="lt1"/>
                </a:solidFill>
                <a:latin typeface="Arial Narrow"/>
                <a:ea typeface="Arial Narrow"/>
                <a:cs typeface="Arial Narrow"/>
                <a:sym typeface="Arial Narrow"/>
              </a:defRPr>
            </a:lvl2pPr>
            <a:lvl3pPr indent="0" lvl="2" marL="914400" marR="0" rtl="0" algn="ctr">
              <a:lnSpc>
                <a:spcPct val="100000"/>
              </a:lnSpc>
              <a:spcBef>
                <a:spcPts val="340"/>
              </a:spcBef>
              <a:spcAft>
                <a:spcPts val="600"/>
              </a:spcAft>
              <a:buClr>
                <a:schemeClr val="lt2"/>
              </a:buClr>
              <a:buFont typeface="Arial"/>
              <a:buNone/>
              <a:defRPr b="0" i="0" sz="1700" u="none" cap="none" strike="noStrike">
                <a:solidFill>
                  <a:schemeClr val="lt1"/>
                </a:solidFill>
                <a:latin typeface="Arial Narrow"/>
                <a:ea typeface="Arial Narrow"/>
                <a:cs typeface="Arial Narrow"/>
                <a:sym typeface="Arial Narrow"/>
              </a:defRPr>
            </a:lvl3pPr>
            <a:lvl4pPr indent="0" lvl="3" marL="1371600" marR="0" rtl="0" algn="ctr">
              <a:lnSpc>
                <a:spcPct val="100000"/>
              </a:lnSpc>
              <a:spcBef>
                <a:spcPts val="340"/>
              </a:spcBef>
              <a:spcAft>
                <a:spcPts val="600"/>
              </a:spcAft>
              <a:buClr>
                <a:schemeClr val="lt2"/>
              </a:buClr>
              <a:buFont typeface="Arial"/>
              <a:buNone/>
              <a:defRPr b="0" i="0" sz="1700" u="none" cap="none" strike="noStrike">
                <a:solidFill>
                  <a:schemeClr val="lt1"/>
                </a:solidFill>
                <a:latin typeface="Arial Narrow"/>
                <a:ea typeface="Arial Narrow"/>
                <a:cs typeface="Arial Narrow"/>
                <a:sym typeface="Arial Narrow"/>
              </a:defRPr>
            </a:lvl4pPr>
            <a:lvl5pPr indent="0" lvl="4" marL="1828800" marR="0" rtl="0" algn="ctr">
              <a:lnSpc>
                <a:spcPct val="100000"/>
              </a:lnSpc>
              <a:spcBef>
                <a:spcPts val="340"/>
              </a:spcBef>
              <a:spcAft>
                <a:spcPts val="600"/>
              </a:spcAft>
              <a:buClr>
                <a:schemeClr val="lt2"/>
              </a:buClr>
              <a:buFont typeface="Arial"/>
              <a:buNone/>
              <a:defRPr b="0" i="0" sz="1700" u="none" cap="none" strike="noStrike">
                <a:solidFill>
                  <a:schemeClr val="lt1"/>
                </a:solidFill>
                <a:latin typeface="Arial Narrow"/>
                <a:ea typeface="Arial Narrow"/>
                <a:cs typeface="Arial Narrow"/>
                <a:sym typeface="Arial Narrow"/>
              </a:defRPr>
            </a:lvl5pPr>
            <a:lvl6pPr indent="0" lvl="5" marL="2286000" marR="0" rtl="0" algn="ctr">
              <a:lnSpc>
                <a:spcPct val="100000"/>
              </a:lnSpc>
              <a:spcBef>
                <a:spcPts val="340"/>
              </a:spcBef>
              <a:spcAft>
                <a:spcPts val="600"/>
              </a:spcAft>
              <a:buClr>
                <a:schemeClr val="lt2"/>
              </a:buClr>
              <a:buFont typeface="Arial"/>
              <a:buNone/>
              <a:defRPr b="0" i="0" sz="1700" u="none" cap="none" strike="noStrike">
                <a:solidFill>
                  <a:schemeClr val="lt1"/>
                </a:solidFill>
                <a:latin typeface="Arial Narrow"/>
                <a:ea typeface="Arial Narrow"/>
                <a:cs typeface="Arial Narrow"/>
                <a:sym typeface="Arial Narrow"/>
              </a:defRPr>
            </a:lvl6pPr>
            <a:lvl7pPr indent="0" lvl="6" marL="2743200" marR="0" rtl="0" algn="ctr">
              <a:lnSpc>
                <a:spcPct val="100000"/>
              </a:lnSpc>
              <a:spcBef>
                <a:spcPts val="340"/>
              </a:spcBef>
              <a:spcAft>
                <a:spcPts val="600"/>
              </a:spcAft>
              <a:buClr>
                <a:schemeClr val="lt2"/>
              </a:buClr>
              <a:buFont typeface="Arial"/>
              <a:buNone/>
              <a:defRPr b="0" i="0" sz="1700" u="none" cap="none" strike="noStrike">
                <a:solidFill>
                  <a:schemeClr val="lt1"/>
                </a:solidFill>
                <a:latin typeface="Arial Narrow"/>
                <a:ea typeface="Arial Narrow"/>
                <a:cs typeface="Arial Narrow"/>
                <a:sym typeface="Arial Narrow"/>
              </a:defRPr>
            </a:lvl7pPr>
            <a:lvl8pPr indent="0" lvl="7" marL="3200400" marR="0" rtl="0" algn="ctr">
              <a:lnSpc>
                <a:spcPct val="100000"/>
              </a:lnSpc>
              <a:spcBef>
                <a:spcPts val="340"/>
              </a:spcBef>
              <a:spcAft>
                <a:spcPts val="600"/>
              </a:spcAft>
              <a:buClr>
                <a:schemeClr val="lt2"/>
              </a:buClr>
              <a:buFont typeface="Arial"/>
              <a:buNone/>
              <a:defRPr b="0" i="0" sz="1700" u="none" cap="none" strike="noStrike">
                <a:solidFill>
                  <a:schemeClr val="lt1"/>
                </a:solidFill>
                <a:latin typeface="Arial Narrow"/>
                <a:ea typeface="Arial Narrow"/>
                <a:cs typeface="Arial Narrow"/>
                <a:sym typeface="Arial Narrow"/>
              </a:defRPr>
            </a:lvl8pPr>
            <a:lvl9pPr indent="0" lvl="8" marL="3657600" marR="0" rtl="0" algn="ctr">
              <a:lnSpc>
                <a:spcPct val="100000"/>
              </a:lnSpc>
              <a:spcBef>
                <a:spcPts val="340"/>
              </a:spcBef>
              <a:spcAft>
                <a:spcPts val="600"/>
              </a:spcAft>
              <a:buClr>
                <a:schemeClr val="lt2"/>
              </a:buClr>
              <a:buFont typeface="Arial"/>
              <a:buNone/>
              <a:defRPr b="0" i="0" sz="1700" u="none" cap="none" strike="noStrike">
                <a:solidFill>
                  <a:schemeClr val="lt1"/>
                </a:solidFill>
                <a:latin typeface="Arial Narrow"/>
                <a:ea typeface="Arial Narrow"/>
                <a:cs typeface="Arial Narrow"/>
                <a:sym typeface="Arial Narrow"/>
              </a:defRPr>
            </a:lvl9pPr>
          </a:lstStyle>
          <a:p/>
        </p:txBody>
      </p:sp>
      <p:sp>
        <p:nvSpPr>
          <p:cNvPr id="67" name="Shape 67"/>
          <p:cNvSpPr txBox="1"/>
          <p:nvPr>
            <p:ph type="ctrTitle"/>
          </p:nvPr>
        </p:nvSpPr>
        <p:spPr>
          <a:xfrm>
            <a:off x="685800" y="1505916"/>
            <a:ext cx="7772400" cy="1102499"/>
          </a:xfrm>
          <a:prstGeom prst="rect">
            <a:avLst/>
          </a:prstGeom>
          <a:noFill/>
          <a:ln>
            <a:noFill/>
          </a:ln>
        </p:spPr>
        <p:txBody>
          <a:bodyPr anchorCtr="0" anchor="b" bIns="91425" lIns="91425" rIns="91425" wrap="square" tIns="91425"/>
          <a:lstStyle>
            <a:lvl1pPr indent="0" lvl="0" marL="0" marR="0" rtl="0" algn="ctr">
              <a:spcBef>
                <a:spcPts val="0"/>
              </a:spcBef>
              <a:buClr>
                <a:schemeClr val="lt1"/>
              </a:buClr>
              <a:buFont typeface="Arial Narrow"/>
              <a:buNone/>
              <a:defRPr b="0" i="0" sz="3200" u="none" cap="none" strike="noStrike">
                <a:solidFill>
                  <a:schemeClr val="lt1"/>
                </a:solidFill>
                <a:latin typeface="Arial Narrow"/>
                <a:ea typeface="Arial Narrow"/>
                <a:cs typeface="Arial Narrow"/>
                <a:sym typeface="Arial Narrow"/>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68" name="Shape 68"/>
        <p:cNvGrpSpPr/>
        <p:nvPr/>
      </p:nvGrpSpPr>
      <p:grpSpPr>
        <a:xfrm>
          <a:off x="0" y="0"/>
          <a:ext cx="0" cy="0"/>
          <a:chOff x="0" y="0"/>
          <a:chExt cx="0" cy="0"/>
        </a:xfrm>
      </p:grpSpPr>
      <p:sp>
        <p:nvSpPr>
          <p:cNvPr id="69" name="Shape 69"/>
          <p:cNvSpPr txBox="1"/>
          <p:nvPr>
            <p:ph idx="1" type="body"/>
          </p:nvPr>
        </p:nvSpPr>
        <p:spPr>
          <a:xfrm>
            <a:off x="609600" y="1200150"/>
            <a:ext cx="3733800" cy="3086100"/>
          </a:xfrm>
          <a:prstGeom prst="rect">
            <a:avLst/>
          </a:prstGeom>
          <a:noFill/>
          <a:ln>
            <a:noFill/>
          </a:ln>
        </p:spPr>
        <p:txBody>
          <a:bodyPr anchorCtr="0" anchor="t" bIns="91425" lIns="91425" rIns="91425" wrap="square" tIns="91425"/>
          <a:lstStyle>
            <a:lvl1pPr indent="-234950" lvl="0" marL="3429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1pPr>
            <a:lvl2pPr indent="-177800" lvl="1" marL="74295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2pPr>
            <a:lvl3pPr indent="-120650" lvl="2" marL="1143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3pPr>
            <a:lvl4pPr indent="-120650" lvl="3" marL="1600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4pPr>
            <a:lvl5pPr indent="-120650" lvl="4" marL="20574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5pPr>
            <a:lvl6pPr indent="-120650" lvl="5" marL="25146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6pPr>
            <a:lvl7pPr indent="-120650" lvl="6" marL="29718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7pPr>
            <a:lvl8pPr indent="-120650" lvl="7" marL="3429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8pPr>
            <a:lvl9pPr indent="-120650" lvl="8" marL="3886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9pPr>
          </a:lstStyle>
          <a:p/>
        </p:txBody>
      </p:sp>
      <p:sp>
        <p:nvSpPr>
          <p:cNvPr id="70" name="Shape 70"/>
          <p:cNvSpPr txBox="1"/>
          <p:nvPr>
            <p:ph idx="2" type="body"/>
          </p:nvPr>
        </p:nvSpPr>
        <p:spPr>
          <a:xfrm>
            <a:off x="4800600" y="1200150"/>
            <a:ext cx="3733800" cy="3086100"/>
          </a:xfrm>
          <a:prstGeom prst="rect">
            <a:avLst/>
          </a:prstGeom>
          <a:noFill/>
          <a:ln>
            <a:noFill/>
          </a:ln>
        </p:spPr>
        <p:txBody>
          <a:bodyPr anchorCtr="0" anchor="t" bIns="91425" lIns="91425" rIns="91425" wrap="square" tIns="91425"/>
          <a:lstStyle>
            <a:lvl1pPr indent="-234950" lvl="0" marL="3429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1pPr>
            <a:lvl2pPr indent="-177800" lvl="1" marL="74295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2pPr>
            <a:lvl3pPr indent="-120650" lvl="2" marL="1143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3pPr>
            <a:lvl4pPr indent="-120650" lvl="3" marL="1600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4pPr>
            <a:lvl5pPr indent="-120650" lvl="4" marL="20574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5pPr>
            <a:lvl6pPr indent="-120650" lvl="5" marL="25146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6pPr>
            <a:lvl7pPr indent="-120650" lvl="6" marL="29718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7pPr>
            <a:lvl8pPr indent="-120650" lvl="7" marL="3429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8pPr>
            <a:lvl9pPr indent="-120650" lvl="8" marL="3886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9pPr>
          </a:lstStyle>
          <a:p/>
        </p:txBody>
      </p:sp>
      <p:sp>
        <p:nvSpPr>
          <p:cNvPr id="71" name="Shape 71"/>
          <p:cNvSpPr txBox="1"/>
          <p:nvPr>
            <p:ph type="title"/>
          </p:nvPr>
        </p:nvSpPr>
        <p:spPr>
          <a:xfrm>
            <a:off x="609600" y="205978"/>
            <a:ext cx="7924800" cy="857400"/>
          </a:xfrm>
          <a:prstGeom prst="rect">
            <a:avLst/>
          </a:prstGeom>
          <a:noFill/>
          <a:ln>
            <a:noFill/>
          </a:ln>
        </p:spPr>
        <p:txBody>
          <a:bodyPr anchorCtr="0" anchor="b" bIns="91425" lIns="91425" rIns="91425" wrap="square" tIns="91425"/>
          <a:lstStyle>
            <a:lvl1pPr indent="0" lvl="0" marL="0" marR="0" rtl="0" algn="l">
              <a:spcBef>
                <a:spcPts val="0"/>
              </a:spcBef>
              <a:buClr>
                <a:schemeClr val="lt1"/>
              </a:buClr>
              <a:buFont typeface="Arial Narrow"/>
              <a:buNone/>
              <a:defRPr b="0" i="0" sz="3000" u="none" cap="none" strike="noStrike">
                <a:solidFill>
                  <a:schemeClr val="lt1"/>
                </a:solidFill>
                <a:latin typeface="Arial Narrow"/>
                <a:ea typeface="Arial Narrow"/>
                <a:cs typeface="Arial Narrow"/>
                <a:sym typeface="Arial Narrow"/>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72" name="Shape 72"/>
          <p:cNvSpPr txBox="1"/>
          <p:nvPr>
            <p:ph idx="10" type="dt"/>
          </p:nvPr>
        </p:nvSpPr>
        <p:spPr>
          <a:xfrm>
            <a:off x="5715000" y="4767262"/>
            <a:ext cx="1524000" cy="273900"/>
          </a:xfrm>
          <a:prstGeom prst="rect">
            <a:avLst/>
          </a:prstGeom>
          <a:noFill/>
          <a:ln>
            <a:noFill/>
          </a:ln>
        </p:spPr>
        <p:txBody>
          <a:bodyPr anchorCtr="0" anchor="ctr" bIns="91425" lIns="91425" rIns="91425" wrap="square" tIns="91425"/>
          <a:lstStyle>
            <a:lvl1pPr indent="0" lvl="0" marL="0" marR="0" rtl="0" algn="r">
              <a:spcBef>
                <a:spcPts val="0"/>
              </a:spcBef>
              <a:buNone/>
              <a:defRPr b="0" i="0" sz="1000" u="none" cap="none" strike="noStrike">
                <a:solidFill>
                  <a:schemeClr val="lt1"/>
                </a:solidFill>
                <a:latin typeface="Arial Narrow"/>
                <a:ea typeface="Arial Narrow"/>
                <a:cs typeface="Arial Narrow"/>
                <a:sym typeface="Arial Narrow"/>
              </a:defRPr>
            </a:lvl1pPr>
            <a:lvl2pPr indent="0" lvl="1" marL="457200" marR="0" rtl="0" algn="l">
              <a:spcBef>
                <a:spcPts val="0"/>
              </a:spcBef>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None/>
              <a:defRPr b="0" i="0" sz="1800" u="none" cap="none" strike="noStrike">
                <a:solidFill>
                  <a:schemeClr val="lt1"/>
                </a:solidFill>
                <a:latin typeface="Arial Narrow"/>
                <a:ea typeface="Arial Narrow"/>
                <a:cs typeface="Arial Narrow"/>
                <a:sym typeface="Arial Narrow"/>
              </a:defRPr>
            </a:lvl9pPr>
          </a:lstStyle>
          <a:p/>
        </p:txBody>
      </p:sp>
      <p:sp>
        <p:nvSpPr>
          <p:cNvPr id="73" name="Shape 73"/>
          <p:cNvSpPr txBox="1"/>
          <p:nvPr>
            <p:ph idx="11" type="ftr"/>
          </p:nvPr>
        </p:nvSpPr>
        <p:spPr>
          <a:xfrm>
            <a:off x="609600" y="4767262"/>
            <a:ext cx="2895600" cy="273900"/>
          </a:xfrm>
          <a:prstGeom prst="rect">
            <a:avLst/>
          </a:prstGeom>
          <a:noFill/>
          <a:ln>
            <a:noFill/>
          </a:ln>
        </p:spPr>
        <p:txBody>
          <a:bodyPr anchorCtr="0" anchor="ctr" bIns="91425" lIns="91425" rIns="91425" wrap="square" tIns="91425"/>
          <a:lstStyle>
            <a:lvl1pPr indent="0" lvl="0" marL="0" marR="0" rtl="0" algn="l">
              <a:spcBef>
                <a:spcPts val="0"/>
              </a:spcBef>
              <a:buNone/>
              <a:defRPr b="0" i="0" sz="1000" u="none" cap="none" strike="noStrike">
                <a:solidFill>
                  <a:schemeClr val="lt1"/>
                </a:solidFill>
                <a:latin typeface="Arial Narrow"/>
                <a:ea typeface="Arial Narrow"/>
                <a:cs typeface="Arial Narrow"/>
                <a:sym typeface="Arial Narrow"/>
              </a:defRPr>
            </a:lvl1pPr>
            <a:lvl2pPr indent="0" lvl="1" marL="457200" marR="0" rtl="0" algn="l">
              <a:spcBef>
                <a:spcPts val="0"/>
              </a:spcBef>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None/>
              <a:defRPr b="0" i="0" sz="1800" u="none" cap="none" strike="noStrike">
                <a:solidFill>
                  <a:schemeClr val="lt1"/>
                </a:solidFill>
                <a:latin typeface="Arial Narrow"/>
                <a:ea typeface="Arial Narrow"/>
                <a:cs typeface="Arial Narrow"/>
                <a:sym typeface="Arial Narrow"/>
              </a:defRPr>
            </a:lvl9pPr>
          </a:lstStyle>
          <a:p/>
        </p:txBody>
      </p:sp>
      <p:sp>
        <p:nvSpPr>
          <p:cNvPr id="74" name="Shape 74"/>
          <p:cNvSpPr txBox="1"/>
          <p:nvPr>
            <p:ph idx="12" type="sldNum"/>
          </p:nvPr>
        </p:nvSpPr>
        <p:spPr>
          <a:xfrm>
            <a:off x="7543800" y="4767262"/>
            <a:ext cx="990600" cy="2739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 sz="1100" u="none" cap="none" strike="noStrike">
                <a:solidFill>
                  <a:schemeClr val="lt1"/>
                </a:solidFill>
                <a:latin typeface="Arial Narrow"/>
                <a:ea typeface="Arial Narrow"/>
                <a:cs typeface="Arial Narrow"/>
                <a:sym typeface="Arial Narrow"/>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75" name="Shape 75"/>
        <p:cNvGrpSpPr/>
        <p:nvPr/>
      </p:nvGrpSpPr>
      <p:grpSpPr>
        <a:xfrm>
          <a:off x="0" y="0"/>
          <a:ext cx="0" cy="0"/>
          <a:chOff x="0" y="0"/>
          <a:chExt cx="0" cy="0"/>
        </a:xfrm>
      </p:grpSpPr>
      <p:sp>
        <p:nvSpPr>
          <p:cNvPr id="76" name="Shape 76"/>
          <p:cNvSpPr txBox="1"/>
          <p:nvPr>
            <p:ph type="title"/>
          </p:nvPr>
        </p:nvSpPr>
        <p:spPr>
          <a:xfrm>
            <a:off x="609600" y="205978"/>
            <a:ext cx="7924800" cy="857400"/>
          </a:xfrm>
          <a:prstGeom prst="rect">
            <a:avLst/>
          </a:prstGeom>
          <a:noFill/>
          <a:ln>
            <a:noFill/>
          </a:ln>
        </p:spPr>
        <p:txBody>
          <a:bodyPr anchorCtr="0" anchor="b" bIns="91425" lIns="91425" rIns="91425" wrap="square" tIns="91425"/>
          <a:lstStyle>
            <a:lvl1pPr indent="0" lvl="0" marL="0" marR="0" rtl="0" algn="l">
              <a:spcBef>
                <a:spcPts val="0"/>
              </a:spcBef>
              <a:buClr>
                <a:schemeClr val="lt1"/>
              </a:buClr>
              <a:buFont typeface="Arial Narrow"/>
              <a:buNone/>
              <a:defRPr b="0" i="0" sz="3000" u="none" cap="none" strike="noStrike">
                <a:solidFill>
                  <a:schemeClr val="lt1"/>
                </a:solidFill>
                <a:latin typeface="Arial Narrow"/>
                <a:ea typeface="Arial Narrow"/>
                <a:cs typeface="Arial Narrow"/>
                <a:sym typeface="Arial Narrow"/>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77" name="Shape 77"/>
          <p:cNvSpPr txBox="1"/>
          <p:nvPr>
            <p:ph idx="10" type="dt"/>
          </p:nvPr>
        </p:nvSpPr>
        <p:spPr>
          <a:xfrm>
            <a:off x="5715000" y="4767262"/>
            <a:ext cx="1524000" cy="273900"/>
          </a:xfrm>
          <a:prstGeom prst="rect">
            <a:avLst/>
          </a:prstGeom>
          <a:noFill/>
          <a:ln>
            <a:noFill/>
          </a:ln>
        </p:spPr>
        <p:txBody>
          <a:bodyPr anchorCtr="0" anchor="ctr" bIns="91425" lIns="91425" rIns="91425" wrap="square" tIns="91425"/>
          <a:lstStyle>
            <a:lvl1pPr indent="0" lvl="0" marL="0" marR="0" rtl="0" algn="r">
              <a:spcBef>
                <a:spcPts val="0"/>
              </a:spcBef>
              <a:buNone/>
              <a:defRPr b="0" i="0" sz="1000" u="none" cap="none" strike="noStrike">
                <a:solidFill>
                  <a:schemeClr val="lt1"/>
                </a:solidFill>
                <a:latin typeface="Arial Narrow"/>
                <a:ea typeface="Arial Narrow"/>
                <a:cs typeface="Arial Narrow"/>
                <a:sym typeface="Arial Narrow"/>
              </a:defRPr>
            </a:lvl1pPr>
            <a:lvl2pPr indent="0" lvl="1" marL="457200" marR="0" rtl="0" algn="l">
              <a:spcBef>
                <a:spcPts val="0"/>
              </a:spcBef>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None/>
              <a:defRPr b="0" i="0" sz="1800" u="none" cap="none" strike="noStrike">
                <a:solidFill>
                  <a:schemeClr val="lt1"/>
                </a:solidFill>
                <a:latin typeface="Arial Narrow"/>
                <a:ea typeface="Arial Narrow"/>
                <a:cs typeface="Arial Narrow"/>
                <a:sym typeface="Arial Narrow"/>
              </a:defRPr>
            </a:lvl9pPr>
          </a:lstStyle>
          <a:p/>
        </p:txBody>
      </p:sp>
      <p:sp>
        <p:nvSpPr>
          <p:cNvPr id="78" name="Shape 78"/>
          <p:cNvSpPr txBox="1"/>
          <p:nvPr>
            <p:ph idx="11" type="ftr"/>
          </p:nvPr>
        </p:nvSpPr>
        <p:spPr>
          <a:xfrm>
            <a:off x="609600" y="4767262"/>
            <a:ext cx="2895600" cy="273900"/>
          </a:xfrm>
          <a:prstGeom prst="rect">
            <a:avLst/>
          </a:prstGeom>
          <a:noFill/>
          <a:ln>
            <a:noFill/>
          </a:ln>
        </p:spPr>
        <p:txBody>
          <a:bodyPr anchorCtr="0" anchor="ctr" bIns="91425" lIns="91425" rIns="91425" wrap="square" tIns="91425"/>
          <a:lstStyle>
            <a:lvl1pPr indent="0" lvl="0" marL="0" marR="0" rtl="0" algn="l">
              <a:spcBef>
                <a:spcPts val="0"/>
              </a:spcBef>
              <a:buNone/>
              <a:defRPr b="0" i="0" sz="1000" u="none" cap="none" strike="noStrike">
                <a:solidFill>
                  <a:schemeClr val="lt1"/>
                </a:solidFill>
                <a:latin typeface="Arial Narrow"/>
                <a:ea typeface="Arial Narrow"/>
                <a:cs typeface="Arial Narrow"/>
                <a:sym typeface="Arial Narrow"/>
              </a:defRPr>
            </a:lvl1pPr>
            <a:lvl2pPr indent="0" lvl="1" marL="457200" marR="0" rtl="0" algn="l">
              <a:spcBef>
                <a:spcPts val="0"/>
              </a:spcBef>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None/>
              <a:defRPr b="0" i="0" sz="1800" u="none" cap="none" strike="noStrike">
                <a:solidFill>
                  <a:schemeClr val="lt1"/>
                </a:solidFill>
                <a:latin typeface="Arial Narrow"/>
                <a:ea typeface="Arial Narrow"/>
                <a:cs typeface="Arial Narrow"/>
                <a:sym typeface="Arial Narrow"/>
              </a:defRPr>
            </a:lvl9pPr>
          </a:lstStyle>
          <a:p/>
        </p:txBody>
      </p:sp>
      <p:sp>
        <p:nvSpPr>
          <p:cNvPr id="79" name="Shape 79"/>
          <p:cNvSpPr txBox="1"/>
          <p:nvPr>
            <p:ph idx="12" type="sldNum"/>
          </p:nvPr>
        </p:nvSpPr>
        <p:spPr>
          <a:xfrm>
            <a:off x="7543800" y="4767262"/>
            <a:ext cx="990600" cy="2739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 sz="1100" u="none" cap="none" strike="noStrike">
                <a:solidFill>
                  <a:schemeClr val="lt1"/>
                </a:solidFill>
                <a:latin typeface="Arial Narrow"/>
                <a:ea typeface="Arial Narrow"/>
                <a:cs typeface="Arial Narrow"/>
                <a:sym typeface="Arial Narrow"/>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80" name="Shape 80"/>
        <p:cNvGrpSpPr/>
        <p:nvPr/>
      </p:nvGrpSpPr>
      <p:grpSpPr>
        <a:xfrm>
          <a:off x="0" y="0"/>
          <a:ext cx="0" cy="0"/>
          <a:chOff x="0" y="0"/>
          <a:chExt cx="0" cy="0"/>
        </a:xfrm>
      </p:grpSpPr>
      <p:sp>
        <p:nvSpPr>
          <p:cNvPr id="81" name="Shape 81"/>
          <p:cNvSpPr txBox="1"/>
          <p:nvPr>
            <p:ph type="title"/>
          </p:nvPr>
        </p:nvSpPr>
        <p:spPr>
          <a:xfrm>
            <a:off x="609600" y="205978"/>
            <a:ext cx="7924800" cy="857400"/>
          </a:xfrm>
          <a:prstGeom prst="rect">
            <a:avLst/>
          </a:prstGeom>
          <a:noFill/>
          <a:ln>
            <a:noFill/>
          </a:ln>
        </p:spPr>
        <p:txBody>
          <a:bodyPr anchorCtr="0" anchor="b" bIns="91425" lIns="91425" rIns="91425" wrap="square" tIns="91425"/>
          <a:lstStyle>
            <a:lvl1pPr indent="0" lvl="0" marL="0" marR="0" rtl="0" algn="l">
              <a:spcBef>
                <a:spcPts val="0"/>
              </a:spcBef>
              <a:buClr>
                <a:schemeClr val="lt1"/>
              </a:buClr>
              <a:buFont typeface="Arial Narrow"/>
              <a:buNone/>
              <a:defRPr b="0" i="0" sz="3000" u="none" cap="none" strike="noStrike">
                <a:solidFill>
                  <a:schemeClr val="lt1"/>
                </a:solidFill>
                <a:latin typeface="Arial Narrow"/>
                <a:ea typeface="Arial Narrow"/>
                <a:cs typeface="Arial Narrow"/>
                <a:sym typeface="Arial Narrow"/>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82" name="Shape 82"/>
          <p:cNvSpPr txBox="1"/>
          <p:nvPr>
            <p:ph idx="10" type="dt"/>
          </p:nvPr>
        </p:nvSpPr>
        <p:spPr>
          <a:xfrm>
            <a:off x="5715000" y="4767262"/>
            <a:ext cx="1524000" cy="273900"/>
          </a:xfrm>
          <a:prstGeom prst="rect">
            <a:avLst/>
          </a:prstGeom>
          <a:noFill/>
          <a:ln>
            <a:noFill/>
          </a:ln>
        </p:spPr>
        <p:txBody>
          <a:bodyPr anchorCtr="0" anchor="ctr" bIns="91425" lIns="91425" rIns="91425" wrap="square" tIns="91425"/>
          <a:lstStyle>
            <a:lvl1pPr indent="0" lvl="0" marL="0" marR="0" rtl="0" algn="r">
              <a:spcBef>
                <a:spcPts val="0"/>
              </a:spcBef>
              <a:buNone/>
              <a:defRPr sz="1000" strike="noStrike">
                <a:solidFill>
                  <a:schemeClr val="lt1"/>
                </a:solidFill>
                <a:latin typeface="Arial Narrow"/>
                <a:ea typeface="Arial Narrow"/>
                <a:cs typeface="Arial Narrow"/>
                <a:sym typeface="Arial Narrow"/>
              </a:defRPr>
            </a:lvl1pPr>
            <a:lvl2pPr indent="0" lvl="1" marL="457200" marR="0" rtl="0" algn="l">
              <a:spcBef>
                <a:spcPts val="0"/>
              </a:spcBef>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None/>
              <a:defRPr b="0" i="0" sz="1800" u="none" cap="none" strike="noStrike">
                <a:solidFill>
                  <a:schemeClr val="lt1"/>
                </a:solidFill>
                <a:latin typeface="Arial Narrow"/>
                <a:ea typeface="Arial Narrow"/>
                <a:cs typeface="Arial Narrow"/>
                <a:sym typeface="Arial Narrow"/>
              </a:defRPr>
            </a:lvl9pPr>
          </a:lstStyle>
          <a:p/>
        </p:txBody>
      </p:sp>
      <p:sp>
        <p:nvSpPr>
          <p:cNvPr id="83" name="Shape 83"/>
          <p:cNvSpPr txBox="1"/>
          <p:nvPr>
            <p:ph idx="11" type="ftr"/>
          </p:nvPr>
        </p:nvSpPr>
        <p:spPr>
          <a:xfrm>
            <a:off x="609600" y="4767262"/>
            <a:ext cx="2895600" cy="273900"/>
          </a:xfrm>
          <a:prstGeom prst="rect">
            <a:avLst/>
          </a:prstGeom>
          <a:noFill/>
          <a:ln>
            <a:noFill/>
          </a:ln>
        </p:spPr>
        <p:txBody>
          <a:bodyPr anchorCtr="0" anchor="ctr" bIns="91425" lIns="91425" rIns="91425" wrap="square" tIns="91425"/>
          <a:lstStyle>
            <a:lvl1pPr indent="0" lvl="0" marL="0" marR="0" rtl="0" algn="l">
              <a:spcBef>
                <a:spcPts val="0"/>
              </a:spcBef>
              <a:buNone/>
              <a:defRPr sz="1000" cap="none">
                <a:solidFill>
                  <a:schemeClr val="lt1"/>
                </a:solidFill>
                <a:latin typeface="Arial Narrow"/>
                <a:ea typeface="Arial Narrow"/>
                <a:cs typeface="Arial Narrow"/>
                <a:sym typeface="Arial Narrow"/>
              </a:defRPr>
            </a:lvl1pPr>
            <a:lvl2pPr indent="0" lvl="1" marL="457200" marR="0" rtl="0" algn="l">
              <a:spcBef>
                <a:spcPts val="0"/>
              </a:spcBef>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None/>
              <a:defRPr b="0" i="0" sz="1800" u="none" cap="none" strike="noStrike">
                <a:solidFill>
                  <a:schemeClr val="lt1"/>
                </a:solidFill>
                <a:latin typeface="Arial Narrow"/>
                <a:ea typeface="Arial Narrow"/>
                <a:cs typeface="Arial Narrow"/>
                <a:sym typeface="Arial Narrow"/>
              </a:defRPr>
            </a:lvl9pPr>
          </a:lstStyle>
          <a:p/>
        </p:txBody>
      </p:sp>
      <p:sp>
        <p:nvSpPr>
          <p:cNvPr id="84" name="Shape 84"/>
          <p:cNvSpPr txBox="1"/>
          <p:nvPr>
            <p:ph idx="12" type="sldNum"/>
          </p:nvPr>
        </p:nvSpPr>
        <p:spPr>
          <a:xfrm>
            <a:off x="7543800" y="4767262"/>
            <a:ext cx="990600" cy="2739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 sz="1100">
                <a:solidFill>
                  <a:schemeClr val="lt1"/>
                </a:solidFill>
                <a:latin typeface="Arial Narrow"/>
                <a:ea typeface="Arial Narrow"/>
                <a:cs typeface="Arial Narrow"/>
                <a:sym typeface="Arial Narrow"/>
              </a:rPr>
              <a:t>‹#›</a:t>
            </a:fld>
          </a:p>
        </p:txBody>
      </p:sp>
      <p:sp>
        <p:nvSpPr>
          <p:cNvPr id="85" name="Shape 85"/>
          <p:cNvSpPr txBox="1"/>
          <p:nvPr>
            <p:ph idx="1" type="body"/>
          </p:nvPr>
        </p:nvSpPr>
        <p:spPr>
          <a:xfrm>
            <a:off x="609600" y="1200150"/>
            <a:ext cx="7924800" cy="3086100"/>
          </a:xfrm>
          <a:prstGeom prst="rect">
            <a:avLst/>
          </a:prstGeom>
          <a:noFill/>
          <a:ln>
            <a:noFill/>
          </a:ln>
        </p:spPr>
        <p:txBody>
          <a:bodyPr anchorCtr="0" anchor="t" bIns="91425" lIns="91425" rIns="91425" wrap="square" tIns="91425"/>
          <a:lstStyle>
            <a:lvl1pPr indent="-234950" lvl="0" marL="3429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1pPr>
            <a:lvl2pPr indent="-177800" lvl="1" marL="74295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2pPr>
            <a:lvl3pPr indent="-120650" lvl="2" marL="1143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3pPr>
            <a:lvl4pPr indent="-120650" lvl="3" marL="1600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4pPr>
            <a:lvl5pPr indent="-120650" lvl="4" marL="20574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5pPr>
            <a:lvl6pPr indent="-120650" lvl="5" marL="25146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6pPr>
            <a:lvl7pPr indent="-120650" lvl="6" marL="29718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7pPr>
            <a:lvl8pPr indent="-120650" lvl="7" marL="3429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8pPr>
            <a:lvl9pPr indent="-120650" lvl="8" marL="3886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secHead">
  <p:cSld name="Section Header">
    <p:spTree>
      <p:nvGrpSpPr>
        <p:cNvPr id="86" name="Shape 86"/>
        <p:cNvGrpSpPr/>
        <p:nvPr/>
      </p:nvGrpSpPr>
      <p:grpSpPr>
        <a:xfrm>
          <a:off x="0" y="0"/>
          <a:ext cx="0" cy="0"/>
          <a:chOff x="0" y="0"/>
          <a:chExt cx="0" cy="0"/>
        </a:xfrm>
      </p:grpSpPr>
      <p:sp>
        <p:nvSpPr>
          <p:cNvPr id="87" name="Shape 87"/>
          <p:cNvSpPr txBox="1"/>
          <p:nvPr>
            <p:ph type="title"/>
          </p:nvPr>
        </p:nvSpPr>
        <p:spPr>
          <a:xfrm>
            <a:off x="609600" y="3721893"/>
            <a:ext cx="7885200" cy="1021500"/>
          </a:xfrm>
          <a:prstGeom prst="rect">
            <a:avLst/>
          </a:prstGeom>
          <a:noFill/>
          <a:ln>
            <a:noFill/>
          </a:ln>
        </p:spPr>
        <p:txBody>
          <a:bodyPr anchorCtr="0" anchor="t" bIns="91425" lIns="91425" rIns="91425" wrap="square" tIns="91425"/>
          <a:lstStyle>
            <a:lvl1pPr indent="0" lvl="0" marL="0" marR="0" rtl="0" algn="l">
              <a:spcBef>
                <a:spcPts val="0"/>
              </a:spcBef>
              <a:buClr>
                <a:schemeClr val="lt1"/>
              </a:buClr>
              <a:buFont typeface="Arial Narrow"/>
              <a:buNone/>
              <a:defRPr b="0" i="0" sz="3200" u="none" cap="none" strike="noStrike">
                <a:solidFill>
                  <a:schemeClr val="lt1"/>
                </a:solidFill>
                <a:latin typeface="Arial Narrow"/>
                <a:ea typeface="Arial Narrow"/>
                <a:cs typeface="Arial Narrow"/>
                <a:sym typeface="Arial Narrow"/>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88" name="Shape 88"/>
          <p:cNvSpPr txBox="1"/>
          <p:nvPr>
            <p:ph idx="1" type="body"/>
          </p:nvPr>
        </p:nvSpPr>
        <p:spPr>
          <a:xfrm>
            <a:off x="609600" y="2596753"/>
            <a:ext cx="7885200" cy="1125300"/>
          </a:xfrm>
          <a:prstGeom prst="rect">
            <a:avLst/>
          </a:prstGeom>
          <a:noFill/>
          <a:ln>
            <a:noFill/>
          </a:ln>
        </p:spPr>
        <p:txBody>
          <a:bodyPr anchorCtr="0" anchor="b" bIns="91425" lIns="91425" rIns="91425" wrap="square" tIns="91425"/>
          <a:lstStyle>
            <a:lvl1pPr indent="0" lvl="0" marL="0" marR="0" rtl="0" algn="l">
              <a:lnSpc>
                <a:spcPct val="100000"/>
              </a:lnSpc>
              <a:spcBef>
                <a:spcPts val="340"/>
              </a:spcBef>
              <a:spcAft>
                <a:spcPts val="600"/>
              </a:spcAft>
              <a:buClr>
                <a:schemeClr val="lt2"/>
              </a:buClr>
              <a:buFont typeface="Arial"/>
              <a:buNone/>
              <a:defRPr b="0" i="0" sz="1700" u="none" cap="none" strike="noStrike">
                <a:solidFill>
                  <a:schemeClr val="lt2"/>
                </a:solidFill>
                <a:latin typeface="Arial Narrow"/>
                <a:ea typeface="Arial Narrow"/>
                <a:cs typeface="Arial Narrow"/>
                <a:sym typeface="Arial Narrow"/>
              </a:defRPr>
            </a:lvl1pPr>
            <a:lvl2pPr indent="0" lvl="1" marL="457200" marR="0" rtl="0" algn="l">
              <a:lnSpc>
                <a:spcPct val="100000"/>
              </a:lnSpc>
              <a:spcBef>
                <a:spcPts val="360"/>
              </a:spcBef>
              <a:spcAft>
                <a:spcPts val="600"/>
              </a:spcAft>
              <a:buClr>
                <a:schemeClr val="lt2"/>
              </a:buClr>
              <a:buFont typeface="Arial"/>
              <a:buNone/>
              <a:defRPr b="0" i="0" sz="1800" u="none" cap="none" strike="noStrike">
                <a:solidFill>
                  <a:schemeClr val="lt1"/>
                </a:solidFill>
                <a:latin typeface="Arial Narrow"/>
                <a:ea typeface="Arial Narrow"/>
                <a:cs typeface="Arial Narrow"/>
                <a:sym typeface="Arial Narrow"/>
              </a:defRPr>
            </a:lvl2pPr>
            <a:lvl3pPr indent="0" lvl="2" marL="914400" marR="0" rtl="0" algn="l">
              <a:lnSpc>
                <a:spcPct val="100000"/>
              </a:lnSpc>
              <a:spcBef>
                <a:spcPts val="320"/>
              </a:spcBef>
              <a:spcAft>
                <a:spcPts val="600"/>
              </a:spcAft>
              <a:buClr>
                <a:schemeClr val="lt2"/>
              </a:buClr>
              <a:buFont typeface="Arial"/>
              <a:buNone/>
              <a:defRPr b="0" i="0" sz="1600" u="none" cap="none" strike="noStrike">
                <a:solidFill>
                  <a:schemeClr val="lt1"/>
                </a:solidFill>
                <a:latin typeface="Arial Narrow"/>
                <a:ea typeface="Arial Narrow"/>
                <a:cs typeface="Arial Narrow"/>
                <a:sym typeface="Arial Narrow"/>
              </a:defRPr>
            </a:lvl3pPr>
            <a:lvl4pPr indent="0" lvl="3" marL="1371600" marR="0" rtl="0" algn="l">
              <a:lnSpc>
                <a:spcPct val="100000"/>
              </a:lnSpc>
              <a:spcBef>
                <a:spcPts val="280"/>
              </a:spcBef>
              <a:spcAft>
                <a:spcPts val="600"/>
              </a:spcAft>
              <a:buClr>
                <a:schemeClr val="lt2"/>
              </a:buClr>
              <a:buFont typeface="Arial"/>
              <a:buNone/>
              <a:defRPr b="0" i="0" sz="1400" u="none" cap="none" strike="noStrike">
                <a:solidFill>
                  <a:schemeClr val="lt1"/>
                </a:solidFill>
                <a:latin typeface="Arial Narrow"/>
                <a:ea typeface="Arial Narrow"/>
                <a:cs typeface="Arial Narrow"/>
                <a:sym typeface="Arial Narrow"/>
              </a:defRPr>
            </a:lvl4pPr>
            <a:lvl5pPr indent="0" lvl="4" marL="1828800" marR="0" rtl="0" algn="l">
              <a:lnSpc>
                <a:spcPct val="100000"/>
              </a:lnSpc>
              <a:spcBef>
                <a:spcPts val="280"/>
              </a:spcBef>
              <a:spcAft>
                <a:spcPts val="600"/>
              </a:spcAft>
              <a:buClr>
                <a:schemeClr val="lt2"/>
              </a:buClr>
              <a:buFont typeface="Arial"/>
              <a:buNone/>
              <a:defRPr b="0" i="0" sz="1400" u="none" cap="none" strike="noStrike">
                <a:solidFill>
                  <a:schemeClr val="lt1"/>
                </a:solidFill>
                <a:latin typeface="Arial Narrow"/>
                <a:ea typeface="Arial Narrow"/>
                <a:cs typeface="Arial Narrow"/>
                <a:sym typeface="Arial Narrow"/>
              </a:defRPr>
            </a:lvl5pPr>
            <a:lvl6pPr indent="0" lvl="5" marL="2286000" marR="0" rtl="0" algn="l">
              <a:lnSpc>
                <a:spcPct val="100000"/>
              </a:lnSpc>
              <a:spcBef>
                <a:spcPts val="280"/>
              </a:spcBef>
              <a:spcAft>
                <a:spcPts val="600"/>
              </a:spcAft>
              <a:buClr>
                <a:schemeClr val="lt2"/>
              </a:buClr>
              <a:buFont typeface="Arial"/>
              <a:buNone/>
              <a:defRPr b="0" i="0" sz="1400" u="none" cap="none" strike="noStrike">
                <a:solidFill>
                  <a:schemeClr val="lt1"/>
                </a:solidFill>
                <a:latin typeface="Arial Narrow"/>
                <a:ea typeface="Arial Narrow"/>
                <a:cs typeface="Arial Narrow"/>
                <a:sym typeface="Arial Narrow"/>
              </a:defRPr>
            </a:lvl6pPr>
            <a:lvl7pPr indent="0" lvl="6" marL="2743200" marR="0" rtl="0" algn="l">
              <a:lnSpc>
                <a:spcPct val="100000"/>
              </a:lnSpc>
              <a:spcBef>
                <a:spcPts val="280"/>
              </a:spcBef>
              <a:spcAft>
                <a:spcPts val="600"/>
              </a:spcAft>
              <a:buClr>
                <a:schemeClr val="lt2"/>
              </a:buClr>
              <a:buFont typeface="Arial"/>
              <a:buNone/>
              <a:defRPr b="0" i="0" sz="1400" u="none" cap="none" strike="noStrike">
                <a:solidFill>
                  <a:schemeClr val="lt1"/>
                </a:solidFill>
                <a:latin typeface="Arial Narrow"/>
                <a:ea typeface="Arial Narrow"/>
                <a:cs typeface="Arial Narrow"/>
                <a:sym typeface="Arial Narrow"/>
              </a:defRPr>
            </a:lvl7pPr>
            <a:lvl8pPr indent="0" lvl="7" marL="3200400" marR="0" rtl="0" algn="l">
              <a:lnSpc>
                <a:spcPct val="100000"/>
              </a:lnSpc>
              <a:spcBef>
                <a:spcPts val="280"/>
              </a:spcBef>
              <a:spcAft>
                <a:spcPts val="600"/>
              </a:spcAft>
              <a:buClr>
                <a:schemeClr val="lt2"/>
              </a:buClr>
              <a:buFont typeface="Arial"/>
              <a:buNone/>
              <a:defRPr b="0" i="0" sz="1400" u="none" cap="none" strike="noStrike">
                <a:solidFill>
                  <a:schemeClr val="lt1"/>
                </a:solidFill>
                <a:latin typeface="Arial Narrow"/>
                <a:ea typeface="Arial Narrow"/>
                <a:cs typeface="Arial Narrow"/>
                <a:sym typeface="Arial Narrow"/>
              </a:defRPr>
            </a:lvl8pPr>
            <a:lvl9pPr indent="0" lvl="8" marL="3657600" marR="0" rtl="0" algn="l">
              <a:lnSpc>
                <a:spcPct val="100000"/>
              </a:lnSpc>
              <a:spcBef>
                <a:spcPts val="280"/>
              </a:spcBef>
              <a:spcAft>
                <a:spcPts val="600"/>
              </a:spcAft>
              <a:buClr>
                <a:schemeClr val="lt2"/>
              </a:buClr>
              <a:buFont typeface="Arial"/>
              <a:buNone/>
              <a:defRPr b="0" i="0" sz="1400" u="none" cap="none" strike="noStrike">
                <a:solidFill>
                  <a:schemeClr val="lt1"/>
                </a:solidFill>
                <a:latin typeface="Arial Narrow"/>
                <a:ea typeface="Arial Narrow"/>
                <a:cs typeface="Arial Narrow"/>
                <a:sym typeface="Arial Narrow"/>
              </a:defRPr>
            </a:lvl9pPr>
          </a:lstStyle>
          <a:p/>
        </p:txBody>
      </p:sp>
      <p:sp>
        <p:nvSpPr>
          <p:cNvPr id="89" name="Shape 89"/>
          <p:cNvSpPr txBox="1"/>
          <p:nvPr>
            <p:ph idx="10" type="dt"/>
          </p:nvPr>
        </p:nvSpPr>
        <p:spPr>
          <a:xfrm>
            <a:off x="5715000" y="4767262"/>
            <a:ext cx="1524000" cy="273900"/>
          </a:xfrm>
          <a:prstGeom prst="rect">
            <a:avLst/>
          </a:prstGeom>
          <a:noFill/>
          <a:ln>
            <a:noFill/>
          </a:ln>
        </p:spPr>
        <p:txBody>
          <a:bodyPr anchorCtr="0" anchor="ctr" bIns="91425" lIns="91425" rIns="91425" wrap="square" tIns="91425"/>
          <a:lstStyle>
            <a:lvl1pPr indent="0" lvl="0" marL="0" marR="0" rtl="0" algn="r">
              <a:spcBef>
                <a:spcPts val="0"/>
              </a:spcBef>
              <a:buNone/>
              <a:defRPr sz="1000" strike="noStrike">
                <a:solidFill>
                  <a:schemeClr val="lt1"/>
                </a:solidFill>
                <a:latin typeface="Arial Narrow"/>
                <a:ea typeface="Arial Narrow"/>
                <a:cs typeface="Arial Narrow"/>
                <a:sym typeface="Arial Narrow"/>
              </a:defRPr>
            </a:lvl1pPr>
            <a:lvl2pPr indent="0" lvl="1" marL="457200" marR="0" rtl="0" algn="l">
              <a:spcBef>
                <a:spcPts val="0"/>
              </a:spcBef>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None/>
              <a:defRPr b="0" i="0" sz="1800" u="none" cap="none" strike="noStrike">
                <a:solidFill>
                  <a:schemeClr val="lt1"/>
                </a:solidFill>
                <a:latin typeface="Arial Narrow"/>
                <a:ea typeface="Arial Narrow"/>
                <a:cs typeface="Arial Narrow"/>
                <a:sym typeface="Arial Narrow"/>
              </a:defRPr>
            </a:lvl9pPr>
          </a:lstStyle>
          <a:p/>
        </p:txBody>
      </p:sp>
      <p:sp>
        <p:nvSpPr>
          <p:cNvPr id="90" name="Shape 90"/>
          <p:cNvSpPr txBox="1"/>
          <p:nvPr>
            <p:ph idx="11" type="ftr"/>
          </p:nvPr>
        </p:nvSpPr>
        <p:spPr>
          <a:xfrm>
            <a:off x="609600" y="4767262"/>
            <a:ext cx="2895600" cy="273900"/>
          </a:xfrm>
          <a:prstGeom prst="rect">
            <a:avLst/>
          </a:prstGeom>
          <a:noFill/>
          <a:ln>
            <a:noFill/>
          </a:ln>
        </p:spPr>
        <p:txBody>
          <a:bodyPr anchorCtr="0" anchor="ctr" bIns="91425" lIns="91425" rIns="91425" wrap="square" tIns="91425"/>
          <a:lstStyle>
            <a:lvl1pPr indent="0" lvl="0" marL="0" marR="0" rtl="0" algn="l">
              <a:spcBef>
                <a:spcPts val="0"/>
              </a:spcBef>
              <a:buNone/>
              <a:defRPr sz="1000" cap="none">
                <a:solidFill>
                  <a:schemeClr val="lt1"/>
                </a:solidFill>
                <a:latin typeface="Arial Narrow"/>
                <a:ea typeface="Arial Narrow"/>
                <a:cs typeface="Arial Narrow"/>
                <a:sym typeface="Arial Narrow"/>
              </a:defRPr>
            </a:lvl1pPr>
            <a:lvl2pPr indent="0" lvl="1" marL="457200" marR="0" rtl="0" algn="l">
              <a:spcBef>
                <a:spcPts val="0"/>
              </a:spcBef>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None/>
              <a:defRPr b="0" i="0" sz="1800" u="none" cap="none" strike="noStrike">
                <a:solidFill>
                  <a:schemeClr val="lt1"/>
                </a:solidFill>
                <a:latin typeface="Arial Narrow"/>
                <a:ea typeface="Arial Narrow"/>
                <a:cs typeface="Arial Narrow"/>
                <a:sym typeface="Arial Narrow"/>
              </a:defRPr>
            </a:lvl9pPr>
          </a:lstStyle>
          <a:p/>
        </p:txBody>
      </p:sp>
      <p:sp>
        <p:nvSpPr>
          <p:cNvPr id="91" name="Shape 91"/>
          <p:cNvSpPr txBox="1"/>
          <p:nvPr>
            <p:ph idx="12" type="sldNum"/>
          </p:nvPr>
        </p:nvSpPr>
        <p:spPr>
          <a:xfrm>
            <a:off x="7543800" y="4767262"/>
            <a:ext cx="990600" cy="2739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 sz="1100">
                <a:solidFill>
                  <a:schemeClr val="lt1"/>
                </a:solidFill>
                <a:latin typeface="Arial Narrow"/>
                <a:ea typeface="Arial Narrow"/>
                <a:cs typeface="Arial Narrow"/>
                <a:sym typeface="Arial Narrow"/>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92" name="Shape 92"/>
        <p:cNvGrpSpPr/>
        <p:nvPr/>
      </p:nvGrpSpPr>
      <p:grpSpPr>
        <a:xfrm>
          <a:off x="0" y="0"/>
          <a:ext cx="0" cy="0"/>
          <a:chOff x="0" y="0"/>
          <a:chExt cx="0" cy="0"/>
        </a:xfrm>
      </p:grpSpPr>
      <p:sp>
        <p:nvSpPr>
          <p:cNvPr id="93" name="Shape 93"/>
          <p:cNvSpPr txBox="1"/>
          <p:nvPr>
            <p:ph idx="1" type="body"/>
          </p:nvPr>
        </p:nvSpPr>
        <p:spPr>
          <a:xfrm>
            <a:off x="4800600" y="1657350"/>
            <a:ext cx="3733800" cy="2628900"/>
          </a:xfrm>
          <a:prstGeom prst="rect">
            <a:avLst/>
          </a:prstGeom>
          <a:noFill/>
          <a:ln>
            <a:noFill/>
          </a:ln>
        </p:spPr>
        <p:txBody>
          <a:bodyPr anchorCtr="0" anchor="t" bIns="91425" lIns="91425" rIns="91425" wrap="square" tIns="91425"/>
          <a:lstStyle>
            <a:lvl1pPr indent="-234950" lvl="0" marL="3429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1pPr>
            <a:lvl2pPr indent="-177800" lvl="1" marL="74295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2pPr>
            <a:lvl3pPr indent="-120650" lvl="2" marL="1143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3pPr>
            <a:lvl4pPr indent="-120650" lvl="3" marL="1600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4pPr>
            <a:lvl5pPr indent="-120650" lvl="4" marL="20574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5pPr>
            <a:lvl6pPr indent="-120650" lvl="5" marL="25146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6pPr>
            <a:lvl7pPr indent="-120650" lvl="6" marL="29718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7pPr>
            <a:lvl8pPr indent="-120650" lvl="7" marL="3429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8pPr>
            <a:lvl9pPr indent="-120650" lvl="8" marL="3886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9pPr>
          </a:lstStyle>
          <a:p/>
        </p:txBody>
      </p:sp>
      <p:sp>
        <p:nvSpPr>
          <p:cNvPr id="94" name="Shape 94"/>
          <p:cNvSpPr txBox="1"/>
          <p:nvPr>
            <p:ph idx="2" type="body"/>
          </p:nvPr>
        </p:nvSpPr>
        <p:spPr>
          <a:xfrm>
            <a:off x="609600" y="1657350"/>
            <a:ext cx="3733800" cy="2628900"/>
          </a:xfrm>
          <a:prstGeom prst="rect">
            <a:avLst/>
          </a:prstGeom>
          <a:noFill/>
          <a:ln>
            <a:noFill/>
          </a:ln>
        </p:spPr>
        <p:txBody>
          <a:bodyPr anchorCtr="0" anchor="t" bIns="91425" lIns="91425" rIns="91425" wrap="square" tIns="91425"/>
          <a:lstStyle>
            <a:lvl1pPr indent="-234950" lvl="0" marL="3429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1pPr>
            <a:lvl2pPr indent="-177800" lvl="1" marL="74295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2pPr>
            <a:lvl3pPr indent="-120650" lvl="2" marL="1143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3pPr>
            <a:lvl4pPr indent="-120650" lvl="3" marL="1600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4pPr>
            <a:lvl5pPr indent="-120650" lvl="4" marL="20574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5pPr>
            <a:lvl6pPr indent="-120650" lvl="5" marL="25146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6pPr>
            <a:lvl7pPr indent="-120650" lvl="6" marL="29718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7pPr>
            <a:lvl8pPr indent="-120650" lvl="7" marL="3429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8pPr>
            <a:lvl9pPr indent="-120650" lvl="8" marL="3886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9pPr>
          </a:lstStyle>
          <a:p/>
        </p:txBody>
      </p:sp>
      <p:sp>
        <p:nvSpPr>
          <p:cNvPr id="95" name="Shape 95"/>
          <p:cNvSpPr txBox="1"/>
          <p:nvPr>
            <p:ph type="title"/>
          </p:nvPr>
        </p:nvSpPr>
        <p:spPr>
          <a:xfrm>
            <a:off x="609600" y="205978"/>
            <a:ext cx="7924800" cy="857400"/>
          </a:xfrm>
          <a:prstGeom prst="rect">
            <a:avLst/>
          </a:prstGeom>
          <a:noFill/>
          <a:ln>
            <a:noFill/>
          </a:ln>
        </p:spPr>
        <p:txBody>
          <a:bodyPr anchorCtr="0" anchor="b" bIns="91425" lIns="91425" rIns="91425" wrap="square" tIns="91425"/>
          <a:lstStyle>
            <a:lvl1pPr indent="0" lvl="0" marL="0" marR="0" rtl="0" algn="l">
              <a:spcBef>
                <a:spcPts val="0"/>
              </a:spcBef>
              <a:buClr>
                <a:schemeClr val="lt1"/>
              </a:buClr>
              <a:buFont typeface="Arial Narrow"/>
              <a:buNone/>
              <a:defRPr b="0" i="0" sz="3000" u="none" cap="none" strike="noStrike">
                <a:solidFill>
                  <a:schemeClr val="lt1"/>
                </a:solidFill>
                <a:latin typeface="Arial Narrow"/>
                <a:ea typeface="Arial Narrow"/>
                <a:cs typeface="Arial Narrow"/>
                <a:sym typeface="Arial Narrow"/>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96" name="Shape 96"/>
          <p:cNvSpPr txBox="1"/>
          <p:nvPr>
            <p:ph idx="3" type="body"/>
          </p:nvPr>
        </p:nvSpPr>
        <p:spPr>
          <a:xfrm>
            <a:off x="609600" y="1200149"/>
            <a:ext cx="3733800" cy="431100"/>
          </a:xfrm>
          <a:prstGeom prst="rect">
            <a:avLst/>
          </a:prstGeom>
          <a:noFill/>
          <a:ln>
            <a:noFill/>
          </a:ln>
        </p:spPr>
        <p:txBody>
          <a:bodyPr anchorCtr="0" anchor="b" bIns="91425" lIns="91425" rIns="91425" wrap="square" tIns="91425"/>
          <a:lstStyle>
            <a:lvl1pPr indent="0" lvl="0" marL="0" marR="0" rtl="0" algn="l">
              <a:lnSpc>
                <a:spcPct val="100000"/>
              </a:lnSpc>
              <a:spcBef>
                <a:spcPts val="340"/>
              </a:spcBef>
              <a:spcAft>
                <a:spcPts val="600"/>
              </a:spcAft>
              <a:buClr>
                <a:schemeClr val="lt2"/>
              </a:buClr>
              <a:buFont typeface="Arial"/>
              <a:buNone/>
              <a:defRPr b="0" i="0" sz="1700" u="none" cap="none" strike="noStrike">
                <a:solidFill>
                  <a:schemeClr val="lt2"/>
                </a:solidFill>
                <a:latin typeface="Arial Narrow"/>
                <a:ea typeface="Arial Narrow"/>
                <a:cs typeface="Arial Narrow"/>
                <a:sym typeface="Arial Narrow"/>
              </a:defRPr>
            </a:lvl1pPr>
            <a:lvl2pPr indent="0" lvl="1" marL="457200" marR="0" rtl="0" algn="l">
              <a:lnSpc>
                <a:spcPct val="100000"/>
              </a:lnSpc>
              <a:spcBef>
                <a:spcPts val="400"/>
              </a:spcBef>
              <a:spcAft>
                <a:spcPts val="600"/>
              </a:spcAft>
              <a:buClr>
                <a:schemeClr val="lt2"/>
              </a:buClr>
              <a:buFont typeface="Arial"/>
              <a:buNone/>
              <a:defRPr b="1" i="0" sz="2000" u="none" cap="none" strike="noStrike">
                <a:solidFill>
                  <a:schemeClr val="lt1"/>
                </a:solidFill>
                <a:latin typeface="Arial Narrow"/>
                <a:ea typeface="Arial Narrow"/>
                <a:cs typeface="Arial Narrow"/>
                <a:sym typeface="Arial Narrow"/>
              </a:defRPr>
            </a:lvl2pPr>
            <a:lvl3pPr indent="0" lvl="2" marL="914400" marR="0" rtl="0" algn="l">
              <a:lnSpc>
                <a:spcPct val="100000"/>
              </a:lnSpc>
              <a:spcBef>
                <a:spcPts val="360"/>
              </a:spcBef>
              <a:spcAft>
                <a:spcPts val="600"/>
              </a:spcAft>
              <a:buClr>
                <a:schemeClr val="lt2"/>
              </a:buClr>
              <a:buFont typeface="Arial"/>
              <a:buNone/>
              <a:defRPr b="1" i="0" sz="1800" u="none" cap="none" strike="noStrike">
                <a:solidFill>
                  <a:schemeClr val="lt1"/>
                </a:solidFill>
                <a:latin typeface="Arial Narrow"/>
                <a:ea typeface="Arial Narrow"/>
                <a:cs typeface="Arial Narrow"/>
                <a:sym typeface="Arial Narrow"/>
              </a:defRPr>
            </a:lvl3pPr>
            <a:lvl4pPr indent="0" lvl="3" marL="1371600" marR="0" rtl="0" algn="l">
              <a:lnSpc>
                <a:spcPct val="100000"/>
              </a:lnSpc>
              <a:spcBef>
                <a:spcPts val="320"/>
              </a:spcBef>
              <a:spcAft>
                <a:spcPts val="600"/>
              </a:spcAft>
              <a:buClr>
                <a:schemeClr val="lt2"/>
              </a:buClr>
              <a:buFont typeface="Arial"/>
              <a:buNone/>
              <a:defRPr b="1" i="0" sz="1600" u="none" cap="none" strike="noStrike">
                <a:solidFill>
                  <a:schemeClr val="lt1"/>
                </a:solidFill>
                <a:latin typeface="Arial Narrow"/>
                <a:ea typeface="Arial Narrow"/>
                <a:cs typeface="Arial Narrow"/>
                <a:sym typeface="Arial Narrow"/>
              </a:defRPr>
            </a:lvl4pPr>
            <a:lvl5pPr indent="0" lvl="4" marL="1828800" marR="0" rtl="0" algn="l">
              <a:lnSpc>
                <a:spcPct val="100000"/>
              </a:lnSpc>
              <a:spcBef>
                <a:spcPts val="320"/>
              </a:spcBef>
              <a:spcAft>
                <a:spcPts val="600"/>
              </a:spcAft>
              <a:buClr>
                <a:schemeClr val="lt2"/>
              </a:buClr>
              <a:buFont typeface="Arial"/>
              <a:buNone/>
              <a:defRPr b="1" i="0" sz="1600" u="none" cap="none" strike="noStrike">
                <a:solidFill>
                  <a:schemeClr val="lt1"/>
                </a:solidFill>
                <a:latin typeface="Arial Narrow"/>
                <a:ea typeface="Arial Narrow"/>
                <a:cs typeface="Arial Narrow"/>
                <a:sym typeface="Arial Narrow"/>
              </a:defRPr>
            </a:lvl5pPr>
            <a:lvl6pPr indent="0" lvl="5" marL="2286000" marR="0" rtl="0" algn="l">
              <a:lnSpc>
                <a:spcPct val="100000"/>
              </a:lnSpc>
              <a:spcBef>
                <a:spcPts val="320"/>
              </a:spcBef>
              <a:spcAft>
                <a:spcPts val="600"/>
              </a:spcAft>
              <a:buClr>
                <a:schemeClr val="lt2"/>
              </a:buClr>
              <a:buFont typeface="Arial"/>
              <a:buNone/>
              <a:defRPr b="1" i="0" sz="1600" u="none" cap="none" strike="noStrike">
                <a:solidFill>
                  <a:schemeClr val="lt1"/>
                </a:solidFill>
                <a:latin typeface="Arial Narrow"/>
                <a:ea typeface="Arial Narrow"/>
                <a:cs typeface="Arial Narrow"/>
                <a:sym typeface="Arial Narrow"/>
              </a:defRPr>
            </a:lvl6pPr>
            <a:lvl7pPr indent="0" lvl="6" marL="2743200" marR="0" rtl="0" algn="l">
              <a:lnSpc>
                <a:spcPct val="100000"/>
              </a:lnSpc>
              <a:spcBef>
                <a:spcPts val="320"/>
              </a:spcBef>
              <a:spcAft>
                <a:spcPts val="600"/>
              </a:spcAft>
              <a:buClr>
                <a:schemeClr val="lt2"/>
              </a:buClr>
              <a:buFont typeface="Arial"/>
              <a:buNone/>
              <a:defRPr b="1" i="0" sz="1600" u="none" cap="none" strike="noStrike">
                <a:solidFill>
                  <a:schemeClr val="lt1"/>
                </a:solidFill>
                <a:latin typeface="Arial Narrow"/>
                <a:ea typeface="Arial Narrow"/>
                <a:cs typeface="Arial Narrow"/>
                <a:sym typeface="Arial Narrow"/>
              </a:defRPr>
            </a:lvl7pPr>
            <a:lvl8pPr indent="0" lvl="7" marL="3200400" marR="0" rtl="0" algn="l">
              <a:lnSpc>
                <a:spcPct val="100000"/>
              </a:lnSpc>
              <a:spcBef>
                <a:spcPts val="320"/>
              </a:spcBef>
              <a:spcAft>
                <a:spcPts val="600"/>
              </a:spcAft>
              <a:buClr>
                <a:schemeClr val="lt2"/>
              </a:buClr>
              <a:buFont typeface="Arial"/>
              <a:buNone/>
              <a:defRPr b="1" i="0" sz="1600" u="none" cap="none" strike="noStrike">
                <a:solidFill>
                  <a:schemeClr val="lt1"/>
                </a:solidFill>
                <a:latin typeface="Arial Narrow"/>
                <a:ea typeface="Arial Narrow"/>
                <a:cs typeface="Arial Narrow"/>
                <a:sym typeface="Arial Narrow"/>
              </a:defRPr>
            </a:lvl8pPr>
            <a:lvl9pPr indent="0" lvl="8" marL="3657600" marR="0" rtl="0" algn="l">
              <a:lnSpc>
                <a:spcPct val="100000"/>
              </a:lnSpc>
              <a:spcBef>
                <a:spcPts val="320"/>
              </a:spcBef>
              <a:spcAft>
                <a:spcPts val="600"/>
              </a:spcAft>
              <a:buClr>
                <a:schemeClr val="lt2"/>
              </a:buClr>
              <a:buFont typeface="Arial"/>
              <a:buNone/>
              <a:defRPr b="1" i="0" sz="1600" u="none" cap="none" strike="noStrike">
                <a:solidFill>
                  <a:schemeClr val="lt1"/>
                </a:solidFill>
                <a:latin typeface="Arial Narrow"/>
                <a:ea typeface="Arial Narrow"/>
                <a:cs typeface="Arial Narrow"/>
                <a:sym typeface="Arial Narrow"/>
              </a:defRPr>
            </a:lvl9pPr>
          </a:lstStyle>
          <a:p/>
        </p:txBody>
      </p:sp>
      <p:sp>
        <p:nvSpPr>
          <p:cNvPr id="97" name="Shape 97"/>
          <p:cNvSpPr txBox="1"/>
          <p:nvPr>
            <p:ph idx="4" type="body"/>
          </p:nvPr>
        </p:nvSpPr>
        <p:spPr>
          <a:xfrm>
            <a:off x="4800600" y="1200149"/>
            <a:ext cx="3733800" cy="431100"/>
          </a:xfrm>
          <a:prstGeom prst="rect">
            <a:avLst/>
          </a:prstGeom>
          <a:noFill/>
          <a:ln>
            <a:noFill/>
          </a:ln>
        </p:spPr>
        <p:txBody>
          <a:bodyPr anchorCtr="0" anchor="b" bIns="91425" lIns="91425" rIns="91425" wrap="square" tIns="91425"/>
          <a:lstStyle>
            <a:lvl1pPr indent="0" lvl="0" marL="0" marR="0" rtl="0" algn="l">
              <a:lnSpc>
                <a:spcPct val="100000"/>
              </a:lnSpc>
              <a:spcBef>
                <a:spcPts val="340"/>
              </a:spcBef>
              <a:spcAft>
                <a:spcPts val="600"/>
              </a:spcAft>
              <a:buClr>
                <a:schemeClr val="lt2"/>
              </a:buClr>
              <a:buFont typeface="Arial"/>
              <a:buNone/>
              <a:defRPr b="0" i="0" sz="1700" u="none" cap="none" strike="noStrike">
                <a:solidFill>
                  <a:schemeClr val="lt2"/>
                </a:solidFill>
                <a:latin typeface="Arial Narrow"/>
                <a:ea typeface="Arial Narrow"/>
                <a:cs typeface="Arial Narrow"/>
                <a:sym typeface="Arial Narrow"/>
              </a:defRPr>
            </a:lvl1pPr>
            <a:lvl2pPr indent="0" lvl="1" marL="457200" marR="0" rtl="0" algn="l">
              <a:lnSpc>
                <a:spcPct val="100000"/>
              </a:lnSpc>
              <a:spcBef>
                <a:spcPts val="400"/>
              </a:spcBef>
              <a:spcAft>
                <a:spcPts val="600"/>
              </a:spcAft>
              <a:buClr>
                <a:schemeClr val="lt2"/>
              </a:buClr>
              <a:buFont typeface="Arial"/>
              <a:buNone/>
              <a:defRPr b="1" i="0" sz="2000" u="none" cap="none" strike="noStrike">
                <a:solidFill>
                  <a:schemeClr val="lt1"/>
                </a:solidFill>
                <a:latin typeface="Arial Narrow"/>
                <a:ea typeface="Arial Narrow"/>
                <a:cs typeface="Arial Narrow"/>
                <a:sym typeface="Arial Narrow"/>
              </a:defRPr>
            </a:lvl2pPr>
            <a:lvl3pPr indent="0" lvl="2" marL="914400" marR="0" rtl="0" algn="l">
              <a:lnSpc>
                <a:spcPct val="100000"/>
              </a:lnSpc>
              <a:spcBef>
                <a:spcPts val="360"/>
              </a:spcBef>
              <a:spcAft>
                <a:spcPts val="600"/>
              </a:spcAft>
              <a:buClr>
                <a:schemeClr val="lt2"/>
              </a:buClr>
              <a:buFont typeface="Arial"/>
              <a:buNone/>
              <a:defRPr b="1" i="0" sz="1800" u="none" cap="none" strike="noStrike">
                <a:solidFill>
                  <a:schemeClr val="lt1"/>
                </a:solidFill>
                <a:latin typeface="Arial Narrow"/>
                <a:ea typeface="Arial Narrow"/>
                <a:cs typeface="Arial Narrow"/>
                <a:sym typeface="Arial Narrow"/>
              </a:defRPr>
            </a:lvl3pPr>
            <a:lvl4pPr indent="0" lvl="3" marL="1371600" marR="0" rtl="0" algn="l">
              <a:lnSpc>
                <a:spcPct val="100000"/>
              </a:lnSpc>
              <a:spcBef>
                <a:spcPts val="320"/>
              </a:spcBef>
              <a:spcAft>
                <a:spcPts val="600"/>
              </a:spcAft>
              <a:buClr>
                <a:schemeClr val="lt2"/>
              </a:buClr>
              <a:buFont typeface="Arial"/>
              <a:buNone/>
              <a:defRPr b="1" i="0" sz="1600" u="none" cap="none" strike="noStrike">
                <a:solidFill>
                  <a:schemeClr val="lt1"/>
                </a:solidFill>
                <a:latin typeface="Arial Narrow"/>
                <a:ea typeface="Arial Narrow"/>
                <a:cs typeface="Arial Narrow"/>
                <a:sym typeface="Arial Narrow"/>
              </a:defRPr>
            </a:lvl4pPr>
            <a:lvl5pPr indent="0" lvl="4" marL="1828800" marR="0" rtl="0" algn="l">
              <a:lnSpc>
                <a:spcPct val="100000"/>
              </a:lnSpc>
              <a:spcBef>
                <a:spcPts val="320"/>
              </a:spcBef>
              <a:spcAft>
                <a:spcPts val="600"/>
              </a:spcAft>
              <a:buClr>
                <a:schemeClr val="lt2"/>
              </a:buClr>
              <a:buFont typeface="Arial"/>
              <a:buNone/>
              <a:defRPr b="1" i="0" sz="1600" u="none" cap="none" strike="noStrike">
                <a:solidFill>
                  <a:schemeClr val="lt1"/>
                </a:solidFill>
                <a:latin typeface="Arial Narrow"/>
                <a:ea typeface="Arial Narrow"/>
                <a:cs typeface="Arial Narrow"/>
                <a:sym typeface="Arial Narrow"/>
              </a:defRPr>
            </a:lvl5pPr>
            <a:lvl6pPr indent="0" lvl="5" marL="2286000" marR="0" rtl="0" algn="l">
              <a:lnSpc>
                <a:spcPct val="100000"/>
              </a:lnSpc>
              <a:spcBef>
                <a:spcPts val="320"/>
              </a:spcBef>
              <a:spcAft>
                <a:spcPts val="600"/>
              </a:spcAft>
              <a:buClr>
                <a:schemeClr val="lt2"/>
              </a:buClr>
              <a:buFont typeface="Arial"/>
              <a:buNone/>
              <a:defRPr b="1" i="0" sz="1600" u="none" cap="none" strike="noStrike">
                <a:solidFill>
                  <a:schemeClr val="lt1"/>
                </a:solidFill>
                <a:latin typeface="Arial Narrow"/>
                <a:ea typeface="Arial Narrow"/>
                <a:cs typeface="Arial Narrow"/>
                <a:sym typeface="Arial Narrow"/>
              </a:defRPr>
            </a:lvl6pPr>
            <a:lvl7pPr indent="0" lvl="6" marL="2743200" marR="0" rtl="0" algn="l">
              <a:lnSpc>
                <a:spcPct val="100000"/>
              </a:lnSpc>
              <a:spcBef>
                <a:spcPts val="320"/>
              </a:spcBef>
              <a:spcAft>
                <a:spcPts val="600"/>
              </a:spcAft>
              <a:buClr>
                <a:schemeClr val="lt2"/>
              </a:buClr>
              <a:buFont typeface="Arial"/>
              <a:buNone/>
              <a:defRPr b="1" i="0" sz="1600" u="none" cap="none" strike="noStrike">
                <a:solidFill>
                  <a:schemeClr val="lt1"/>
                </a:solidFill>
                <a:latin typeface="Arial Narrow"/>
                <a:ea typeface="Arial Narrow"/>
                <a:cs typeface="Arial Narrow"/>
                <a:sym typeface="Arial Narrow"/>
              </a:defRPr>
            </a:lvl7pPr>
            <a:lvl8pPr indent="0" lvl="7" marL="3200400" marR="0" rtl="0" algn="l">
              <a:lnSpc>
                <a:spcPct val="100000"/>
              </a:lnSpc>
              <a:spcBef>
                <a:spcPts val="320"/>
              </a:spcBef>
              <a:spcAft>
                <a:spcPts val="600"/>
              </a:spcAft>
              <a:buClr>
                <a:schemeClr val="lt2"/>
              </a:buClr>
              <a:buFont typeface="Arial"/>
              <a:buNone/>
              <a:defRPr b="1" i="0" sz="1600" u="none" cap="none" strike="noStrike">
                <a:solidFill>
                  <a:schemeClr val="lt1"/>
                </a:solidFill>
                <a:latin typeface="Arial Narrow"/>
                <a:ea typeface="Arial Narrow"/>
                <a:cs typeface="Arial Narrow"/>
                <a:sym typeface="Arial Narrow"/>
              </a:defRPr>
            </a:lvl8pPr>
            <a:lvl9pPr indent="0" lvl="8" marL="3657600" marR="0" rtl="0" algn="l">
              <a:lnSpc>
                <a:spcPct val="100000"/>
              </a:lnSpc>
              <a:spcBef>
                <a:spcPts val="320"/>
              </a:spcBef>
              <a:spcAft>
                <a:spcPts val="600"/>
              </a:spcAft>
              <a:buClr>
                <a:schemeClr val="lt2"/>
              </a:buClr>
              <a:buFont typeface="Arial"/>
              <a:buNone/>
              <a:defRPr b="1" i="0" sz="1600" u="none" cap="none" strike="noStrike">
                <a:solidFill>
                  <a:schemeClr val="lt1"/>
                </a:solidFill>
                <a:latin typeface="Arial Narrow"/>
                <a:ea typeface="Arial Narrow"/>
                <a:cs typeface="Arial Narrow"/>
                <a:sym typeface="Arial Narrow"/>
              </a:defRPr>
            </a:lvl9pPr>
          </a:lstStyle>
          <a:p/>
        </p:txBody>
      </p:sp>
      <p:sp>
        <p:nvSpPr>
          <p:cNvPr id="98" name="Shape 98"/>
          <p:cNvSpPr txBox="1"/>
          <p:nvPr>
            <p:ph idx="10" type="dt"/>
          </p:nvPr>
        </p:nvSpPr>
        <p:spPr>
          <a:xfrm>
            <a:off x="5715000" y="4767262"/>
            <a:ext cx="1524000" cy="273900"/>
          </a:xfrm>
          <a:prstGeom prst="rect">
            <a:avLst/>
          </a:prstGeom>
          <a:noFill/>
          <a:ln>
            <a:noFill/>
          </a:ln>
        </p:spPr>
        <p:txBody>
          <a:bodyPr anchorCtr="0" anchor="ctr" bIns="91425" lIns="91425" rIns="91425" wrap="square" tIns="91425"/>
          <a:lstStyle>
            <a:lvl1pPr indent="0" lvl="0" marL="0" marR="0" rtl="0" algn="r">
              <a:spcBef>
                <a:spcPts val="0"/>
              </a:spcBef>
              <a:buNone/>
              <a:defRPr sz="1000" strike="noStrike">
                <a:solidFill>
                  <a:schemeClr val="lt1"/>
                </a:solidFill>
                <a:latin typeface="Arial Narrow"/>
                <a:ea typeface="Arial Narrow"/>
                <a:cs typeface="Arial Narrow"/>
                <a:sym typeface="Arial Narrow"/>
              </a:defRPr>
            </a:lvl1pPr>
            <a:lvl2pPr indent="0" lvl="1" marL="457200" marR="0" rtl="0" algn="l">
              <a:spcBef>
                <a:spcPts val="0"/>
              </a:spcBef>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None/>
              <a:defRPr b="0" i="0" sz="1800" u="none" cap="none" strike="noStrike">
                <a:solidFill>
                  <a:schemeClr val="lt1"/>
                </a:solidFill>
                <a:latin typeface="Arial Narrow"/>
                <a:ea typeface="Arial Narrow"/>
                <a:cs typeface="Arial Narrow"/>
                <a:sym typeface="Arial Narrow"/>
              </a:defRPr>
            </a:lvl9pPr>
          </a:lstStyle>
          <a:p/>
        </p:txBody>
      </p:sp>
      <p:sp>
        <p:nvSpPr>
          <p:cNvPr id="99" name="Shape 99"/>
          <p:cNvSpPr txBox="1"/>
          <p:nvPr>
            <p:ph idx="11" type="ftr"/>
          </p:nvPr>
        </p:nvSpPr>
        <p:spPr>
          <a:xfrm>
            <a:off x="609600" y="4767262"/>
            <a:ext cx="2895600" cy="273900"/>
          </a:xfrm>
          <a:prstGeom prst="rect">
            <a:avLst/>
          </a:prstGeom>
          <a:noFill/>
          <a:ln>
            <a:noFill/>
          </a:ln>
        </p:spPr>
        <p:txBody>
          <a:bodyPr anchorCtr="0" anchor="ctr" bIns="91425" lIns="91425" rIns="91425" wrap="square" tIns="91425"/>
          <a:lstStyle>
            <a:lvl1pPr indent="0" lvl="0" marL="0" marR="0" rtl="0" algn="l">
              <a:spcBef>
                <a:spcPts val="0"/>
              </a:spcBef>
              <a:buNone/>
              <a:defRPr sz="1000" cap="none">
                <a:solidFill>
                  <a:schemeClr val="lt1"/>
                </a:solidFill>
                <a:latin typeface="Arial Narrow"/>
                <a:ea typeface="Arial Narrow"/>
                <a:cs typeface="Arial Narrow"/>
                <a:sym typeface="Arial Narrow"/>
              </a:defRPr>
            </a:lvl1pPr>
            <a:lvl2pPr indent="0" lvl="1" marL="457200" marR="0" rtl="0" algn="l">
              <a:spcBef>
                <a:spcPts val="0"/>
              </a:spcBef>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None/>
              <a:defRPr b="0" i="0" sz="1800" u="none" cap="none" strike="noStrike">
                <a:solidFill>
                  <a:schemeClr val="lt1"/>
                </a:solidFill>
                <a:latin typeface="Arial Narrow"/>
                <a:ea typeface="Arial Narrow"/>
                <a:cs typeface="Arial Narrow"/>
                <a:sym typeface="Arial Narrow"/>
              </a:defRPr>
            </a:lvl9pPr>
          </a:lstStyle>
          <a:p/>
        </p:txBody>
      </p:sp>
      <p:sp>
        <p:nvSpPr>
          <p:cNvPr id="100" name="Shape 100"/>
          <p:cNvSpPr txBox="1"/>
          <p:nvPr>
            <p:ph idx="12" type="sldNum"/>
          </p:nvPr>
        </p:nvSpPr>
        <p:spPr>
          <a:xfrm>
            <a:off x="7543800" y="4767262"/>
            <a:ext cx="990600" cy="2739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 sz="1100">
                <a:solidFill>
                  <a:schemeClr val="lt1"/>
                </a:solidFill>
                <a:latin typeface="Arial Narrow"/>
                <a:ea typeface="Arial Narrow"/>
                <a:cs typeface="Arial Narrow"/>
                <a:sym typeface="Arial Narrow"/>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01" name="Shape 101"/>
        <p:cNvGrpSpPr/>
        <p:nvPr/>
      </p:nvGrpSpPr>
      <p:grpSpPr>
        <a:xfrm>
          <a:off x="0" y="0"/>
          <a:ext cx="0" cy="0"/>
          <a:chOff x="0" y="0"/>
          <a:chExt cx="0" cy="0"/>
        </a:xfrm>
      </p:grpSpPr>
      <p:sp>
        <p:nvSpPr>
          <p:cNvPr id="102" name="Shape 102"/>
          <p:cNvSpPr txBox="1"/>
          <p:nvPr>
            <p:ph idx="10" type="dt"/>
          </p:nvPr>
        </p:nvSpPr>
        <p:spPr>
          <a:xfrm>
            <a:off x="5715000" y="4767262"/>
            <a:ext cx="1524000" cy="273900"/>
          </a:xfrm>
          <a:prstGeom prst="rect">
            <a:avLst/>
          </a:prstGeom>
          <a:noFill/>
          <a:ln>
            <a:noFill/>
          </a:ln>
        </p:spPr>
        <p:txBody>
          <a:bodyPr anchorCtr="0" anchor="ctr" bIns="91425" lIns="91425" rIns="91425" wrap="square" tIns="91425"/>
          <a:lstStyle>
            <a:lvl1pPr indent="0" lvl="0" marL="0" marR="0" rtl="0" algn="r">
              <a:spcBef>
                <a:spcPts val="0"/>
              </a:spcBef>
              <a:buNone/>
              <a:defRPr sz="1000" strike="noStrike">
                <a:solidFill>
                  <a:schemeClr val="lt1"/>
                </a:solidFill>
                <a:latin typeface="Arial Narrow"/>
                <a:ea typeface="Arial Narrow"/>
                <a:cs typeface="Arial Narrow"/>
                <a:sym typeface="Arial Narrow"/>
              </a:defRPr>
            </a:lvl1pPr>
            <a:lvl2pPr indent="0" lvl="1" marL="457200" marR="0" rtl="0" algn="l">
              <a:spcBef>
                <a:spcPts val="0"/>
              </a:spcBef>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None/>
              <a:defRPr b="0" i="0" sz="1800" u="none" cap="none" strike="noStrike">
                <a:solidFill>
                  <a:schemeClr val="lt1"/>
                </a:solidFill>
                <a:latin typeface="Arial Narrow"/>
                <a:ea typeface="Arial Narrow"/>
                <a:cs typeface="Arial Narrow"/>
                <a:sym typeface="Arial Narrow"/>
              </a:defRPr>
            </a:lvl9pPr>
          </a:lstStyle>
          <a:p/>
        </p:txBody>
      </p:sp>
      <p:sp>
        <p:nvSpPr>
          <p:cNvPr id="103" name="Shape 103"/>
          <p:cNvSpPr txBox="1"/>
          <p:nvPr>
            <p:ph idx="11" type="ftr"/>
          </p:nvPr>
        </p:nvSpPr>
        <p:spPr>
          <a:xfrm>
            <a:off x="609600" y="4767262"/>
            <a:ext cx="2895600" cy="273900"/>
          </a:xfrm>
          <a:prstGeom prst="rect">
            <a:avLst/>
          </a:prstGeom>
          <a:noFill/>
          <a:ln>
            <a:noFill/>
          </a:ln>
        </p:spPr>
        <p:txBody>
          <a:bodyPr anchorCtr="0" anchor="ctr" bIns="91425" lIns="91425" rIns="91425" wrap="square" tIns="91425"/>
          <a:lstStyle>
            <a:lvl1pPr indent="0" lvl="0" marL="0" marR="0" rtl="0" algn="l">
              <a:spcBef>
                <a:spcPts val="0"/>
              </a:spcBef>
              <a:buNone/>
              <a:defRPr sz="1000" cap="none">
                <a:solidFill>
                  <a:schemeClr val="lt1"/>
                </a:solidFill>
                <a:latin typeface="Arial Narrow"/>
                <a:ea typeface="Arial Narrow"/>
                <a:cs typeface="Arial Narrow"/>
                <a:sym typeface="Arial Narrow"/>
              </a:defRPr>
            </a:lvl1pPr>
            <a:lvl2pPr indent="0" lvl="1" marL="457200" marR="0" rtl="0" algn="l">
              <a:spcBef>
                <a:spcPts val="0"/>
              </a:spcBef>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None/>
              <a:defRPr b="0" i="0" sz="1800" u="none" cap="none" strike="noStrike">
                <a:solidFill>
                  <a:schemeClr val="lt1"/>
                </a:solidFill>
                <a:latin typeface="Arial Narrow"/>
                <a:ea typeface="Arial Narrow"/>
                <a:cs typeface="Arial Narrow"/>
                <a:sym typeface="Arial Narrow"/>
              </a:defRPr>
            </a:lvl9pPr>
          </a:lstStyle>
          <a:p/>
        </p:txBody>
      </p:sp>
      <p:sp>
        <p:nvSpPr>
          <p:cNvPr id="104" name="Shape 104"/>
          <p:cNvSpPr txBox="1"/>
          <p:nvPr>
            <p:ph idx="12" type="sldNum"/>
          </p:nvPr>
        </p:nvSpPr>
        <p:spPr>
          <a:xfrm>
            <a:off x="7543800" y="4767262"/>
            <a:ext cx="990600" cy="2739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 sz="1100">
                <a:solidFill>
                  <a:schemeClr val="lt1"/>
                </a:solidFill>
                <a:latin typeface="Arial Narrow"/>
                <a:ea typeface="Arial Narrow"/>
                <a:cs typeface="Arial Narrow"/>
                <a:sym typeface="Arial Narrow"/>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105" name="Shape 105"/>
        <p:cNvGrpSpPr/>
        <p:nvPr/>
      </p:nvGrpSpPr>
      <p:grpSpPr>
        <a:xfrm>
          <a:off x="0" y="0"/>
          <a:ext cx="0" cy="0"/>
          <a:chOff x="0" y="0"/>
          <a:chExt cx="0" cy="0"/>
        </a:xfrm>
      </p:grpSpPr>
      <p:sp>
        <p:nvSpPr>
          <p:cNvPr id="106" name="Shape 106"/>
          <p:cNvSpPr txBox="1"/>
          <p:nvPr>
            <p:ph idx="1" type="body"/>
          </p:nvPr>
        </p:nvSpPr>
        <p:spPr>
          <a:xfrm>
            <a:off x="3962400" y="1085850"/>
            <a:ext cx="4648200" cy="3200400"/>
          </a:xfrm>
          <a:prstGeom prst="rect">
            <a:avLst/>
          </a:prstGeom>
          <a:noFill/>
          <a:ln>
            <a:noFill/>
          </a:ln>
        </p:spPr>
        <p:txBody>
          <a:bodyPr anchorCtr="0" anchor="t" bIns="91425" lIns="91425" rIns="91425" wrap="square" tIns="91425"/>
          <a:lstStyle>
            <a:lvl1pPr indent="-234950" lvl="0" marL="3429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1pPr>
            <a:lvl2pPr indent="-177800" lvl="1" marL="74295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2pPr>
            <a:lvl3pPr indent="-120650" lvl="2" marL="1143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3pPr>
            <a:lvl4pPr indent="-120650" lvl="3" marL="1600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4pPr>
            <a:lvl5pPr indent="-120650" lvl="4" marL="20574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5pPr>
            <a:lvl6pPr indent="-120650" lvl="5" marL="25146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6pPr>
            <a:lvl7pPr indent="-120650" lvl="6" marL="29718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7pPr>
            <a:lvl8pPr indent="-120650" lvl="7" marL="3429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8pPr>
            <a:lvl9pPr indent="-120650" lvl="8" marL="3886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9pPr>
          </a:lstStyle>
          <a:p/>
        </p:txBody>
      </p:sp>
      <p:sp>
        <p:nvSpPr>
          <p:cNvPr id="107" name="Shape 107"/>
          <p:cNvSpPr txBox="1"/>
          <p:nvPr>
            <p:ph type="title"/>
          </p:nvPr>
        </p:nvSpPr>
        <p:spPr>
          <a:xfrm>
            <a:off x="612647" y="1085850"/>
            <a:ext cx="2971800" cy="822900"/>
          </a:xfrm>
          <a:prstGeom prst="rect">
            <a:avLst/>
          </a:prstGeom>
          <a:noFill/>
          <a:ln>
            <a:noFill/>
          </a:ln>
        </p:spPr>
        <p:txBody>
          <a:bodyPr anchorCtr="0" anchor="b" bIns="91425" lIns="91425" rIns="91425" wrap="square" tIns="91425"/>
          <a:lstStyle>
            <a:lvl1pPr indent="0" lvl="0" marL="0" marR="0" rtl="0" algn="l">
              <a:spcBef>
                <a:spcPts val="0"/>
              </a:spcBef>
              <a:buClr>
                <a:schemeClr val="lt2"/>
              </a:buClr>
              <a:buFont typeface="Arial Narrow"/>
              <a:buNone/>
              <a:defRPr b="0" i="0" sz="1800" u="none" cap="none" strike="noStrike">
                <a:solidFill>
                  <a:schemeClr val="lt2"/>
                </a:solidFill>
                <a:latin typeface="Arial Narrow"/>
                <a:ea typeface="Arial Narrow"/>
                <a:cs typeface="Arial Narrow"/>
                <a:sym typeface="Arial Narrow"/>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108" name="Shape 108"/>
          <p:cNvSpPr txBox="1"/>
          <p:nvPr>
            <p:ph idx="2" type="body"/>
          </p:nvPr>
        </p:nvSpPr>
        <p:spPr>
          <a:xfrm>
            <a:off x="612647" y="1910918"/>
            <a:ext cx="2971800" cy="2375400"/>
          </a:xfrm>
          <a:prstGeom prst="rect">
            <a:avLst/>
          </a:prstGeom>
          <a:noFill/>
          <a:ln>
            <a:noFill/>
          </a:ln>
        </p:spPr>
        <p:txBody>
          <a:bodyPr anchorCtr="0" anchor="t" bIns="91425" lIns="91425" rIns="91425" wrap="square" tIns="91425"/>
          <a:lstStyle>
            <a:lvl1pPr indent="0" lvl="0" marL="0" marR="0" rtl="0" algn="l">
              <a:lnSpc>
                <a:spcPct val="100000"/>
              </a:lnSpc>
              <a:spcBef>
                <a:spcPts val="280"/>
              </a:spcBef>
              <a:spcAft>
                <a:spcPts val="600"/>
              </a:spcAft>
              <a:buClr>
                <a:schemeClr val="lt2"/>
              </a:buClr>
              <a:buFont typeface="Arial"/>
              <a:buNone/>
              <a:defRPr b="0" i="0" sz="1400" u="none" cap="none" strike="noStrike">
                <a:solidFill>
                  <a:schemeClr val="lt1"/>
                </a:solidFill>
                <a:latin typeface="Arial Narrow"/>
                <a:ea typeface="Arial Narrow"/>
                <a:cs typeface="Arial Narrow"/>
                <a:sym typeface="Arial Narrow"/>
              </a:defRPr>
            </a:lvl1pPr>
            <a:lvl2pPr indent="0" lvl="1" marL="457200" marR="0" rtl="0" algn="l">
              <a:lnSpc>
                <a:spcPct val="100000"/>
              </a:lnSpc>
              <a:spcBef>
                <a:spcPts val="240"/>
              </a:spcBef>
              <a:spcAft>
                <a:spcPts val="600"/>
              </a:spcAft>
              <a:buClr>
                <a:schemeClr val="lt2"/>
              </a:buClr>
              <a:buFont typeface="Arial"/>
              <a:buNone/>
              <a:defRPr b="0" i="0" sz="1200" u="none" cap="none" strike="noStrike">
                <a:solidFill>
                  <a:schemeClr val="lt1"/>
                </a:solidFill>
                <a:latin typeface="Arial Narrow"/>
                <a:ea typeface="Arial Narrow"/>
                <a:cs typeface="Arial Narrow"/>
                <a:sym typeface="Arial Narrow"/>
              </a:defRPr>
            </a:lvl2pPr>
            <a:lvl3pPr indent="0" lvl="2" marL="914400" marR="0" rtl="0" algn="l">
              <a:lnSpc>
                <a:spcPct val="100000"/>
              </a:lnSpc>
              <a:spcBef>
                <a:spcPts val="200"/>
              </a:spcBef>
              <a:spcAft>
                <a:spcPts val="600"/>
              </a:spcAft>
              <a:buClr>
                <a:schemeClr val="lt2"/>
              </a:buClr>
              <a:buFont typeface="Arial"/>
              <a:buNone/>
              <a:defRPr b="0" i="0" sz="1000" u="none" cap="none" strike="noStrike">
                <a:solidFill>
                  <a:schemeClr val="lt1"/>
                </a:solidFill>
                <a:latin typeface="Arial Narrow"/>
                <a:ea typeface="Arial Narrow"/>
                <a:cs typeface="Arial Narrow"/>
                <a:sym typeface="Arial Narrow"/>
              </a:defRPr>
            </a:lvl3pPr>
            <a:lvl4pPr indent="0" lvl="3" marL="1371600" marR="0" rtl="0" algn="l">
              <a:lnSpc>
                <a:spcPct val="100000"/>
              </a:lnSpc>
              <a:spcBef>
                <a:spcPts val="180"/>
              </a:spcBef>
              <a:spcAft>
                <a:spcPts val="600"/>
              </a:spcAft>
              <a:buClr>
                <a:schemeClr val="lt2"/>
              </a:buClr>
              <a:buFont typeface="Arial"/>
              <a:buNone/>
              <a:defRPr b="0" i="0" sz="900" u="none" cap="none" strike="noStrike">
                <a:solidFill>
                  <a:schemeClr val="lt1"/>
                </a:solidFill>
                <a:latin typeface="Arial Narrow"/>
                <a:ea typeface="Arial Narrow"/>
                <a:cs typeface="Arial Narrow"/>
                <a:sym typeface="Arial Narrow"/>
              </a:defRPr>
            </a:lvl4pPr>
            <a:lvl5pPr indent="0" lvl="4" marL="1828800" marR="0" rtl="0" algn="l">
              <a:lnSpc>
                <a:spcPct val="100000"/>
              </a:lnSpc>
              <a:spcBef>
                <a:spcPts val="180"/>
              </a:spcBef>
              <a:spcAft>
                <a:spcPts val="600"/>
              </a:spcAft>
              <a:buClr>
                <a:schemeClr val="lt2"/>
              </a:buClr>
              <a:buFont typeface="Arial"/>
              <a:buNone/>
              <a:defRPr b="0" i="0" sz="900" u="none" cap="none" strike="noStrike">
                <a:solidFill>
                  <a:schemeClr val="lt1"/>
                </a:solidFill>
                <a:latin typeface="Arial Narrow"/>
                <a:ea typeface="Arial Narrow"/>
                <a:cs typeface="Arial Narrow"/>
                <a:sym typeface="Arial Narrow"/>
              </a:defRPr>
            </a:lvl5pPr>
            <a:lvl6pPr indent="0" lvl="5" marL="2286000" marR="0" rtl="0" algn="l">
              <a:lnSpc>
                <a:spcPct val="100000"/>
              </a:lnSpc>
              <a:spcBef>
                <a:spcPts val="180"/>
              </a:spcBef>
              <a:spcAft>
                <a:spcPts val="600"/>
              </a:spcAft>
              <a:buClr>
                <a:schemeClr val="lt2"/>
              </a:buClr>
              <a:buFont typeface="Arial"/>
              <a:buNone/>
              <a:defRPr b="0" i="0" sz="900" u="none" cap="none" strike="noStrike">
                <a:solidFill>
                  <a:schemeClr val="lt1"/>
                </a:solidFill>
                <a:latin typeface="Arial Narrow"/>
                <a:ea typeface="Arial Narrow"/>
                <a:cs typeface="Arial Narrow"/>
                <a:sym typeface="Arial Narrow"/>
              </a:defRPr>
            </a:lvl6pPr>
            <a:lvl7pPr indent="0" lvl="6" marL="2743200" marR="0" rtl="0" algn="l">
              <a:lnSpc>
                <a:spcPct val="100000"/>
              </a:lnSpc>
              <a:spcBef>
                <a:spcPts val="180"/>
              </a:spcBef>
              <a:spcAft>
                <a:spcPts val="600"/>
              </a:spcAft>
              <a:buClr>
                <a:schemeClr val="lt2"/>
              </a:buClr>
              <a:buFont typeface="Arial"/>
              <a:buNone/>
              <a:defRPr b="0" i="0" sz="900" u="none" cap="none" strike="noStrike">
                <a:solidFill>
                  <a:schemeClr val="lt1"/>
                </a:solidFill>
                <a:latin typeface="Arial Narrow"/>
                <a:ea typeface="Arial Narrow"/>
                <a:cs typeface="Arial Narrow"/>
                <a:sym typeface="Arial Narrow"/>
              </a:defRPr>
            </a:lvl7pPr>
            <a:lvl8pPr indent="0" lvl="7" marL="3200400" marR="0" rtl="0" algn="l">
              <a:lnSpc>
                <a:spcPct val="100000"/>
              </a:lnSpc>
              <a:spcBef>
                <a:spcPts val="180"/>
              </a:spcBef>
              <a:spcAft>
                <a:spcPts val="600"/>
              </a:spcAft>
              <a:buClr>
                <a:schemeClr val="lt2"/>
              </a:buClr>
              <a:buFont typeface="Arial"/>
              <a:buNone/>
              <a:defRPr b="0" i="0" sz="900" u="none" cap="none" strike="noStrike">
                <a:solidFill>
                  <a:schemeClr val="lt1"/>
                </a:solidFill>
                <a:latin typeface="Arial Narrow"/>
                <a:ea typeface="Arial Narrow"/>
                <a:cs typeface="Arial Narrow"/>
                <a:sym typeface="Arial Narrow"/>
              </a:defRPr>
            </a:lvl8pPr>
            <a:lvl9pPr indent="0" lvl="8" marL="3657600" marR="0" rtl="0" algn="l">
              <a:lnSpc>
                <a:spcPct val="100000"/>
              </a:lnSpc>
              <a:spcBef>
                <a:spcPts val="180"/>
              </a:spcBef>
              <a:spcAft>
                <a:spcPts val="600"/>
              </a:spcAft>
              <a:buClr>
                <a:schemeClr val="lt2"/>
              </a:buClr>
              <a:buFont typeface="Arial"/>
              <a:buNone/>
              <a:defRPr b="0" i="0" sz="900" u="none" cap="none" strike="noStrike">
                <a:solidFill>
                  <a:schemeClr val="lt1"/>
                </a:solidFill>
                <a:latin typeface="Arial Narrow"/>
                <a:ea typeface="Arial Narrow"/>
                <a:cs typeface="Arial Narrow"/>
                <a:sym typeface="Arial Narrow"/>
              </a:defRPr>
            </a:lvl9pPr>
          </a:lstStyle>
          <a:p/>
        </p:txBody>
      </p:sp>
      <p:sp>
        <p:nvSpPr>
          <p:cNvPr id="109" name="Shape 109"/>
          <p:cNvSpPr txBox="1"/>
          <p:nvPr>
            <p:ph idx="10" type="dt"/>
          </p:nvPr>
        </p:nvSpPr>
        <p:spPr>
          <a:xfrm>
            <a:off x="5715000" y="4767262"/>
            <a:ext cx="1524000" cy="273900"/>
          </a:xfrm>
          <a:prstGeom prst="rect">
            <a:avLst/>
          </a:prstGeom>
          <a:noFill/>
          <a:ln>
            <a:noFill/>
          </a:ln>
        </p:spPr>
        <p:txBody>
          <a:bodyPr anchorCtr="0" anchor="ctr" bIns="91425" lIns="91425" rIns="91425" wrap="square" tIns="91425"/>
          <a:lstStyle>
            <a:lvl1pPr indent="0" lvl="0" marL="0" marR="0" rtl="0" algn="r">
              <a:spcBef>
                <a:spcPts val="0"/>
              </a:spcBef>
              <a:buNone/>
              <a:defRPr sz="1000" strike="noStrike">
                <a:solidFill>
                  <a:schemeClr val="lt1"/>
                </a:solidFill>
                <a:latin typeface="Arial Narrow"/>
                <a:ea typeface="Arial Narrow"/>
                <a:cs typeface="Arial Narrow"/>
                <a:sym typeface="Arial Narrow"/>
              </a:defRPr>
            </a:lvl1pPr>
            <a:lvl2pPr indent="0" lvl="1" marL="457200" marR="0" rtl="0" algn="l">
              <a:spcBef>
                <a:spcPts val="0"/>
              </a:spcBef>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None/>
              <a:defRPr b="0" i="0" sz="1800" u="none" cap="none" strike="noStrike">
                <a:solidFill>
                  <a:schemeClr val="lt1"/>
                </a:solidFill>
                <a:latin typeface="Arial Narrow"/>
                <a:ea typeface="Arial Narrow"/>
                <a:cs typeface="Arial Narrow"/>
                <a:sym typeface="Arial Narrow"/>
              </a:defRPr>
            </a:lvl9pPr>
          </a:lstStyle>
          <a:p/>
        </p:txBody>
      </p:sp>
      <p:sp>
        <p:nvSpPr>
          <p:cNvPr id="110" name="Shape 110"/>
          <p:cNvSpPr txBox="1"/>
          <p:nvPr>
            <p:ph idx="11" type="ftr"/>
          </p:nvPr>
        </p:nvSpPr>
        <p:spPr>
          <a:xfrm>
            <a:off x="609600" y="4767262"/>
            <a:ext cx="2895600" cy="273900"/>
          </a:xfrm>
          <a:prstGeom prst="rect">
            <a:avLst/>
          </a:prstGeom>
          <a:noFill/>
          <a:ln>
            <a:noFill/>
          </a:ln>
        </p:spPr>
        <p:txBody>
          <a:bodyPr anchorCtr="0" anchor="ctr" bIns="91425" lIns="91425" rIns="91425" wrap="square" tIns="91425"/>
          <a:lstStyle>
            <a:lvl1pPr indent="0" lvl="0" marL="0" marR="0" rtl="0" algn="l">
              <a:spcBef>
                <a:spcPts val="0"/>
              </a:spcBef>
              <a:buNone/>
              <a:defRPr sz="1000" cap="none">
                <a:solidFill>
                  <a:schemeClr val="lt1"/>
                </a:solidFill>
                <a:latin typeface="Arial Narrow"/>
                <a:ea typeface="Arial Narrow"/>
                <a:cs typeface="Arial Narrow"/>
                <a:sym typeface="Arial Narrow"/>
              </a:defRPr>
            </a:lvl1pPr>
            <a:lvl2pPr indent="0" lvl="1" marL="457200" marR="0" rtl="0" algn="l">
              <a:spcBef>
                <a:spcPts val="0"/>
              </a:spcBef>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None/>
              <a:defRPr b="0" i="0" sz="1800" u="none" cap="none" strike="noStrike">
                <a:solidFill>
                  <a:schemeClr val="lt1"/>
                </a:solidFill>
                <a:latin typeface="Arial Narrow"/>
                <a:ea typeface="Arial Narrow"/>
                <a:cs typeface="Arial Narrow"/>
                <a:sym typeface="Arial Narrow"/>
              </a:defRPr>
            </a:lvl9pPr>
          </a:lstStyle>
          <a:p/>
        </p:txBody>
      </p:sp>
      <p:sp>
        <p:nvSpPr>
          <p:cNvPr id="111" name="Shape 111"/>
          <p:cNvSpPr txBox="1"/>
          <p:nvPr>
            <p:ph idx="12" type="sldNum"/>
          </p:nvPr>
        </p:nvSpPr>
        <p:spPr>
          <a:xfrm>
            <a:off x="7543800" y="4767262"/>
            <a:ext cx="990600" cy="2739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 sz="1100">
                <a:solidFill>
                  <a:schemeClr val="lt1"/>
                </a:solidFill>
                <a:latin typeface="Arial Narrow"/>
                <a:ea typeface="Arial Narrow"/>
                <a:cs typeface="Arial Narrow"/>
                <a:sym typeface="Arial Narrow"/>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4" name="Shape 14"/>
        <p:cNvGrpSpPr/>
        <p:nvPr/>
      </p:nvGrpSpPr>
      <p:grpSpPr>
        <a:xfrm>
          <a:off x="0" y="0"/>
          <a:ext cx="0" cy="0"/>
          <a:chOff x="0" y="0"/>
          <a:chExt cx="0" cy="0"/>
        </a:xfrm>
      </p:grpSpPr>
      <p:sp>
        <p:nvSpPr>
          <p:cNvPr id="15" name="Shape 15"/>
          <p:cNvSpPr/>
          <p:nvPr/>
        </p:nvSpPr>
        <p:spPr>
          <a:xfrm>
            <a:off x="80700" y="2651100"/>
            <a:ext cx="8982600" cy="2411700"/>
          </a:xfrm>
          <a:prstGeom prst="rect">
            <a:avLst/>
          </a:prstGeom>
          <a:solidFill>
            <a:schemeClr val="accent2"/>
          </a:solidFill>
          <a:ln>
            <a:noFill/>
          </a:ln>
        </p:spPr>
        <p:txBody>
          <a:bodyPr anchorCtr="0" anchor="ctr" bIns="91425" lIns="91425" rIns="91425" wrap="square" tIns="91425">
            <a:noAutofit/>
          </a:bodyPr>
          <a:lstStyle/>
          <a:p>
            <a:pPr lvl="0">
              <a:spcBef>
                <a:spcPts val="0"/>
              </a:spcBef>
              <a:buNone/>
            </a:pPr>
            <a:r>
              <a:t/>
            </a:r>
            <a:endParaRPr/>
          </a:p>
        </p:txBody>
      </p:sp>
      <p:sp>
        <p:nvSpPr>
          <p:cNvPr id="16" name="Shape 16"/>
          <p:cNvSpPr txBox="1"/>
          <p:nvPr>
            <p:ph type="title"/>
          </p:nvPr>
        </p:nvSpPr>
        <p:spPr>
          <a:xfrm>
            <a:off x="485875" y="1714500"/>
            <a:ext cx="8183700" cy="785700"/>
          </a:xfrm>
          <a:prstGeom prst="rect">
            <a:avLst/>
          </a:prstGeom>
        </p:spPr>
        <p:txBody>
          <a:bodyPr anchorCtr="0" anchor="b" bIns="91425" lIns="91425" rIns="91425" wrap="square" tIns="91425"/>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p:txBody>
      </p:sp>
      <p:sp>
        <p:nvSpPr>
          <p:cNvPr id="17" name="Shape 17"/>
          <p:cNvSpPr txBox="1"/>
          <p:nvPr>
            <p:ph idx="12" type="sldNum"/>
          </p:nvPr>
        </p:nvSpPr>
        <p:spPr>
          <a:xfrm>
            <a:off x="8497999" y="468875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picTx">
  <p:cSld name="Picture with Caption">
    <p:spTree>
      <p:nvGrpSpPr>
        <p:cNvPr id="112" name="Shape 112"/>
        <p:cNvGrpSpPr/>
        <p:nvPr/>
      </p:nvGrpSpPr>
      <p:grpSpPr>
        <a:xfrm>
          <a:off x="0" y="0"/>
          <a:ext cx="0" cy="0"/>
          <a:chOff x="0" y="0"/>
          <a:chExt cx="0" cy="0"/>
        </a:xfrm>
      </p:grpSpPr>
      <p:pic>
        <p:nvPicPr>
          <p:cNvPr descr="horizon.png" id="113" name="Shape 11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14" name="Shape 114"/>
          <p:cNvSpPr txBox="1"/>
          <p:nvPr>
            <p:ph type="title"/>
          </p:nvPr>
        </p:nvSpPr>
        <p:spPr>
          <a:xfrm>
            <a:off x="609600" y="1085850"/>
            <a:ext cx="2971800" cy="822900"/>
          </a:xfrm>
          <a:prstGeom prst="rect">
            <a:avLst/>
          </a:prstGeom>
          <a:noFill/>
          <a:ln>
            <a:noFill/>
          </a:ln>
        </p:spPr>
        <p:txBody>
          <a:bodyPr anchorCtr="0" anchor="b" bIns="91425" lIns="91425" rIns="91425" wrap="square" tIns="91425"/>
          <a:lstStyle>
            <a:lvl1pPr indent="0" lvl="0" marL="0" marR="0" rtl="0" algn="l">
              <a:spcBef>
                <a:spcPts val="0"/>
              </a:spcBef>
              <a:buClr>
                <a:schemeClr val="lt2"/>
              </a:buClr>
              <a:buFont typeface="Arial Narrow"/>
              <a:buNone/>
              <a:defRPr b="0" i="0" sz="1800" u="none" cap="none" strike="noStrike">
                <a:solidFill>
                  <a:schemeClr val="lt2"/>
                </a:solidFill>
                <a:latin typeface="Arial Narrow"/>
                <a:ea typeface="Arial Narrow"/>
                <a:cs typeface="Arial Narrow"/>
                <a:sym typeface="Arial Narrow"/>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115" name="Shape 115"/>
          <p:cNvSpPr/>
          <p:nvPr>
            <p:ph idx="2" type="pic"/>
          </p:nvPr>
        </p:nvSpPr>
        <p:spPr>
          <a:xfrm>
            <a:off x="4657344" y="1085850"/>
            <a:ext cx="3420000" cy="2605800"/>
          </a:xfrm>
          <a:prstGeom prst="rect">
            <a:avLst/>
          </a:prstGeom>
          <a:noFill/>
          <a:ln>
            <a:noFill/>
          </a:ln>
        </p:spPr>
        <p:txBody>
          <a:bodyPr anchorCtr="0" anchor="t" bIns="91425" lIns="91425" rIns="91425" wrap="square" tIns="91425"/>
          <a:lstStyle>
            <a:lvl1pPr indent="0" lvl="0" marL="0" marR="0" rtl="0" algn="ctr">
              <a:lnSpc>
                <a:spcPct val="100000"/>
              </a:lnSpc>
              <a:spcBef>
                <a:spcPts val="400"/>
              </a:spcBef>
              <a:spcAft>
                <a:spcPts val="600"/>
              </a:spcAft>
              <a:buClr>
                <a:schemeClr val="lt2"/>
              </a:buClr>
              <a:buFont typeface="Arial"/>
              <a:buNone/>
              <a:defRPr b="0" i="0" sz="2000" u="none" cap="none" strike="noStrike">
                <a:solidFill>
                  <a:srgbClr val="A5A5A5"/>
                </a:solidFill>
                <a:latin typeface="Arial Narrow"/>
                <a:ea typeface="Arial Narrow"/>
                <a:cs typeface="Arial Narrow"/>
                <a:sym typeface="Arial Narrow"/>
              </a:defRPr>
            </a:lvl1pPr>
            <a:lvl2pPr indent="0" lvl="1" marL="457200" marR="0" rtl="0" algn="l">
              <a:lnSpc>
                <a:spcPct val="100000"/>
              </a:lnSpc>
              <a:spcBef>
                <a:spcPts val="560"/>
              </a:spcBef>
              <a:spcAft>
                <a:spcPts val="600"/>
              </a:spcAft>
              <a:buClr>
                <a:schemeClr val="lt2"/>
              </a:buClr>
              <a:buFont typeface="Arial"/>
              <a:buNone/>
              <a:defRPr b="0" i="0" sz="2800" u="none" cap="none" strike="noStrike">
                <a:solidFill>
                  <a:schemeClr val="lt1"/>
                </a:solidFill>
                <a:latin typeface="Arial Narrow"/>
                <a:ea typeface="Arial Narrow"/>
                <a:cs typeface="Arial Narrow"/>
                <a:sym typeface="Arial Narrow"/>
              </a:defRPr>
            </a:lvl2pPr>
            <a:lvl3pPr indent="0" lvl="2" marL="914400" marR="0" rtl="0" algn="l">
              <a:lnSpc>
                <a:spcPct val="100000"/>
              </a:lnSpc>
              <a:spcBef>
                <a:spcPts val="480"/>
              </a:spcBef>
              <a:spcAft>
                <a:spcPts val="600"/>
              </a:spcAft>
              <a:buClr>
                <a:schemeClr val="lt2"/>
              </a:buClr>
              <a:buFont typeface="Arial"/>
              <a:buNone/>
              <a:defRPr b="0" i="0" sz="2400" u="none" cap="none" strike="noStrike">
                <a:solidFill>
                  <a:schemeClr val="lt1"/>
                </a:solidFill>
                <a:latin typeface="Arial Narrow"/>
                <a:ea typeface="Arial Narrow"/>
                <a:cs typeface="Arial Narrow"/>
                <a:sym typeface="Arial Narrow"/>
              </a:defRPr>
            </a:lvl3pPr>
            <a:lvl4pPr indent="0" lvl="3" marL="1371600" marR="0" rtl="0" algn="l">
              <a:lnSpc>
                <a:spcPct val="100000"/>
              </a:lnSpc>
              <a:spcBef>
                <a:spcPts val="400"/>
              </a:spcBef>
              <a:spcAft>
                <a:spcPts val="600"/>
              </a:spcAft>
              <a:buClr>
                <a:schemeClr val="lt2"/>
              </a:buClr>
              <a:buFont typeface="Arial"/>
              <a:buNone/>
              <a:defRPr b="0" i="0" sz="2000" u="none" cap="none" strike="noStrike">
                <a:solidFill>
                  <a:schemeClr val="lt1"/>
                </a:solidFill>
                <a:latin typeface="Arial Narrow"/>
                <a:ea typeface="Arial Narrow"/>
                <a:cs typeface="Arial Narrow"/>
                <a:sym typeface="Arial Narrow"/>
              </a:defRPr>
            </a:lvl4pPr>
            <a:lvl5pPr indent="0" lvl="4" marL="1828800" marR="0" rtl="0" algn="l">
              <a:lnSpc>
                <a:spcPct val="100000"/>
              </a:lnSpc>
              <a:spcBef>
                <a:spcPts val="400"/>
              </a:spcBef>
              <a:spcAft>
                <a:spcPts val="600"/>
              </a:spcAft>
              <a:buClr>
                <a:schemeClr val="lt2"/>
              </a:buClr>
              <a:buFont typeface="Arial"/>
              <a:buNone/>
              <a:defRPr b="0" i="0" sz="2000" u="none" cap="none" strike="noStrike">
                <a:solidFill>
                  <a:schemeClr val="lt1"/>
                </a:solidFill>
                <a:latin typeface="Arial Narrow"/>
                <a:ea typeface="Arial Narrow"/>
                <a:cs typeface="Arial Narrow"/>
                <a:sym typeface="Arial Narrow"/>
              </a:defRPr>
            </a:lvl5pPr>
            <a:lvl6pPr indent="0" lvl="5" marL="2286000" marR="0" rtl="0" algn="l">
              <a:lnSpc>
                <a:spcPct val="100000"/>
              </a:lnSpc>
              <a:spcBef>
                <a:spcPts val="400"/>
              </a:spcBef>
              <a:spcAft>
                <a:spcPts val="600"/>
              </a:spcAft>
              <a:buClr>
                <a:schemeClr val="lt2"/>
              </a:buClr>
              <a:buFont typeface="Arial"/>
              <a:buNone/>
              <a:defRPr b="0" i="0" sz="2000" u="none" cap="none" strike="noStrike">
                <a:solidFill>
                  <a:schemeClr val="lt1"/>
                </a:solidFill>
                <a:latin typeface="Arial Narrow"/>
                <a:ea typeface="Arial Narrow"/>
                <a:cs typeface="Arial Narrow"/>
                <a:sym typeface="Arial Narrow"/>
              </a:defRPr>
            </a:lvl6pPr>
            <a:lvl7pPr indent="0" lvl="6" marL="2743200" marR="0" rtl="0" algn="l">
              <a:lnSpc>
                <a:spcPct val="100000"/>
              </a:lnSpc>
              <a:spcBef>
                <a:spcPts val="400"/>
              </a:spcBef>
              <a:spcAft>
                <a:spcPts val="600"/>
              </a:spcAft>
              <a:buClr>
                <a:schemeClr val="lt2"/>
              </a:buClr>
              <a:buFont typeface="Arial"/>
              <a:buNone/>
              <a:defRPr b="0" i="0" sz="2000" u="none" cap="none" strike="noStrike">
                <a:solidFill>
                  <a:schemeClr val="lt1"/>
                </a:solidFill>
                <a:latin typeface="Arial Narrow"/>
                <a:ea typeface="Arial Narrow"/>
                <a:cs typeface="Arial Narrow"/>
                <a:sym typeface="Arial Narrow"/>
              </a:defRPr>
            </a:lvl7pPr>
            <a:lvl8pPr indent="0" lvl="7" marL="3200400" marR="0" rtl="0" algn="l">
              <a:lnSpc>
                <a:spcPct val="100000"/>
              </a:lnSpc>
              <a:spcBef>
                <a:spcPts val="400"/>
              </a:spcBef>
              <a:spcAft>
                <a:spcPts val="600"/>
              </a:spcAft>
              <a:buClr>
                <a:schemeClr val="lt2"/>
              </a:buClr>
              <a:buFont typeface="Arial"/>
              <a:buNone/>
              <a:defRPr b="0" i="0" sz="2000" u="none" cap="none" strike="noStrike">
                <a:solidFill>
                  <a:schemeClr val="lt1"/>
                </a:solidFill>
                <a:latin typeface="Arial Narrow"/>
                <a:ea typeface="Arial Narrow"/>
                <a:cs typeface="Arial Narrow"/>
                <a:sym typeface="Arial Narrow"/>
              </a:defRPr>
            </a:lvl8pPr>
            <a:lvl9pPr indent="0" lvl="8" marL="3657600" marR="0" rtl="0" algn="l">
              <a:lnSpc>
                <a:spcPct val="100000"/>
              </a:lnSpc>
              <a:spcBef>
                <a:spcPts val="400"/>
              </a:spcBef>
              <a:spcAft>
                <a:spcPts val="600"/>
              </a:spcAft>
              <a:buClr>
                <a:schemeClr val="lt2"/>
              </a:buClr>
              <a:buFont typeface="Arial"/>
              <a:buNone/>
              <a:defRPr b="0" i="0" sz="2000" u="none" cap="none" strike="noStrike">
                <a:solidFill>
                  <a:schemeClr val="lt1"/>
                </a:solidFill>
                <a:latin typeface="Arial Narrow"/>
                <a:ea typeface="Arial Narrow"/>
                <a:cs typeface="Arial Narrow"/>
                <a:sym typeface="Arial Narrow"/>
              </a:defRPr>
            </a:lvl9pPr>
          </a:lstStyle>
          <a:p/>
        </p:txBody>
      </p:sp>
      <p:sp>
        <p:nvSpPr>
          <p:cNvPr id="116" name="Shape 116"/>
          <p:cNvSpPr txBox="1"/>
          <p:nvPr>
            <p:ph idx="1" type="body"/>
          </p:nvPr>
        </p:nvSpPr>
        <p:spPr>
          <a:xfrm>
            <a:off x="609600" y="1910917"/>
            <a:ext cx="2971800" cy="1803900"/>
          </a:xfrm>
          <a:prstGeom prst="rect">
            <a:avLst/>
          </a:prstGeom>
          <a:noFill/>
          <a:ln>
            <a:noFill/>
          </a:ln>
        </p:spPr>
        <p:txBody>
          <a:bodyPr anchorCtr="0" anchor="t" bIns="91425" lIns="91425" rIns="91425" wrap="square" tIns="91425"/>
          <a:lstStyle>
            <a:lvl1pPr indent="0" lvl="0" marL="0" marR="0" rtl="0" algn="l">
              <a:lnSpc>
                <a:spcPct val="100000"/>
              </a:lnSpc>
              <a:spcBef>
                <a:spcPts val="280"/>
              </a:spcBef>
              <a:spcAft>
                <a:spcPts val="600"/>
              </a:spcAft>
              <a:buClr>
                <a:schemeClr val="lt2"/>
              </a:buClr>
              <a:buFont typeface="Arial"/>
              <a:buNone/>
              <a:defRPr b="0" i="0" sz="1400" u="none" cap="none" strike="noStrike">
                <a:solidFill>
                  <a:schemeClr val="lt1"/>
                </a:solidFill>
                <a:latin typeface="Arial Narrow"/>
                <a:ea typeface="Arial Narrow"/>
                <a:cs typeface="Arial Narrow"/>
                <a:sym typeface="Arial Narrow"/>
              </a:defRPr>
            </a:lvl1pPr>
            <a:lvl2pPr indent="0" lvl="1" marL="457200" marR="0" rtl="0" algn="l">
              <a:lnSpc>
                <a:spcPct val="100000"/>
              </a:lnSpc>
              <a:spcBef>
                <a:spcPts val="240"/>
              </a:spcBef>
              <a:spcAft>
                <a:spcPts val="600"/>
              </a:spcAft>
              <a:buClr>
                <a:schemeClr val="lt2"/>
              </a:buClr>
              <a:buFont typeface="Arial"/>
              <a:buNone/>
              <a:defRPr b="0" i="0" sz="1200" u="none" cap="none" strike="noStrike">
                <a:solidFill>
                  <a:schemeClr val="lt1"/>
                </a:solidFill>
                <a:latin typeface="Arial Narrow"/>
                <a:ea typeface="Arial Narrow"/>
                <a:cs typeface="Arial Narrow"/>
                <a:sym typeface="Arial Narrow"/>
              </a:defRPr>
            </a:lvl2pPr>
            <a:lvl3pPr indent="0" lvl="2" marL="914400" marR="0" rtl="0" algn="l">
              <a:lnSpc>
                <a:spcPct val="100000"/>
              </a:lnSpc>
              <a:spcBef>
                <a:spcPts val="200"/>
              </a:spcBef>
              <a:spcAft>
                <a:spcPts val="600"/>
              </a:spcAft>
              <a:buClr>
                <a:schemeClr val="lt2"/>
              </a:buClr>
              <a:buFont typeface="Arial"/>
              <a:buNone/>
              <a:defRPr b="0" i="0" sz="1000" u="none" cap="none" strike="noStrike">
                <a:solidFill>
                  <a:schemeClr val="lt1"/>
                </a:solidFill>
                <a:latin typeface="Arial Narrow"/>
                <a:ea typeface="Arial Narrow"/>
                <a:cs typeface="Arial Narrow"/>
                <a:sym typeface="Arial Narrow"/>
              </a:defRPr>
            </a:lvl3pPr>
            <a:lvl4pPr indent="0" lvl="3" marL="1371600" marR="0" rtl="0" algn="l">
              <a:lnSpc>
                <a:spcPct val="100000"/>
              </a:lnSpc>
              <a:spcBef>
                <a:spcPts val="180"/>
              </a:spcBef>
              <a:spcAft>
                <a:spcPts val="600"/>
              </a:spcAft>
              <a:buClr>
                <a:schemeClr val="lt2"/>
              </a:buClr>
              <a:buFont typeface="Arial"/>
              <a:buNone/>
              <a:defRPr b="0" i="0" sz="900" u="none" cap="none" strike="noStrike">
                <a:solidFill>
                  <a:schemeClr val="lt1"/>
                </a:solidFill>
                <a:latin typeface="Arial Narrow"/>
                <a:ea typeface="Arial Narrow"/>
                <a:cs typeface="Arial Narrow"/>
                <a:sym typeface="Arial Narrow"/>
              </a:defRPr>
            </a:lvl4pPr>
            <a:lvl5pPr indent="0" lvl="4" marL="1828800" marR="0" rtl="0" algn="l">
              <a:lnSpc>
                <a:spcPct val="100000"/>
              </a:lnSpc>
              <a:spcBef>
                <a:spcPts val="180"/>
              </a:spcBef>
              <a:spcAft>
                <a:spcPts val="600"/>
              </a:spcAft>
              <a:buClr>
                <a:schemeClr val="lt2"/>
              </a:buClr>
              <a:buFont typeface="Arial"/>
              <a:buNone/>
              <a:defRPr b="0" i="0" sz="900" u="none" cap="none" strike="noStrike">
                <a:solidFill>
                  <a:schemeClr val="lt1"/>
                </a:solidFill>
                <a:latin typeface="Arial Narrow"/>
                <a:ea typeface="Arial Narrow"/>
                <a:cs typeface="Arial Narrow"/>
                <a:sym typeface="Arial Narrow"/>
              </a:defRPr>
            </a:lvl5pPr>
            <a:lvl6pPr indent="0" lvl="5" marL="2286000" marR="0" rtl="0" algn="l">
              <a:lnSpc>
                <a:spcPct val="100000"/>
              </a:lnSpc>
              <a:spcBef>
                <a:spcPts val="180"/>
              </a:spcBef>
              <a:spcAft>
                <a:spcPts val="600"/>
              </a:spcAft>
              <a:buClr>
                <a:schemeClr val="lt2"/>
              </a:buClr>
              <a:buFont typeface="Arial"/>
              <a:buNone/>
              <a:defRPr b="0" i="0" sz="900" u="none" cap="none" strike="noStrike">
                <a:solidFill>
                  <a:schemeClr val="lt1"/>
                </a:solidFill>
                <a:latin typeface="Arial Narrow"/>
                <a:ea typeface="Arial Narrow"/>
                <a:cs typeface="Arial Narrow"/>
                <a:sym typeface="Arial Narrow"/>
              </a:defRPr>
            </a:lvl6pPr>
            <a:lvl7pPr indent="0" lvl="6" marL="2743200" marR="0" rtl="0" algn="l">
              <a:lnSpc>
                <a:spcPct val="100000"/>
              </a:lnSpc>
              <a:spcBef>
                <a:spcPts val="180"/>
              </a:spcBef>
              <a:spcAft>
                <a:spcPts val="600"/>
              </a:spcAft>
              <a:buClr>
                <a:schemeClr val="lt2"/>
              </a:buClr>
              <a:buFont typeface="Arial"/>
              <a:buNone/>
              <a:defRPr b="0" i="0" sz="900" u="none" cap="none" strike="noStrike">
                <a:solidFill>
                  <a:schemeClr val="lt1"/>
                </a:solidFill>
                <a:latin typeface="Arial Narrow"/>
                <a:ea typeface="Arial Narrow"/>
                <a:cs typeface="Arial Narrow"/>
                <a:sym typeface="Arial Narrow"/>
              </a:defRPr>
            </a:lvl7pPr>
            <a:lvl8pPr indent="0" lvl="7" marL="3200400" marR="0" rtl="0" algn="l">
              <a:lnSpc>
                <a:spcPct val="100000"/>
              </a:lnSpc>
              <a:spcBef>
                <a:spcPts val="180"/>
              </a:spcBef>
              <a:spcAft>
                <a:spcPts val="600"/>
              </a:spcAft>
              <a:buClr>
                <a:schemeClr val="lt2"/>
              </a:buClr>
              <a:buFont typeface="Arial"/>
              <a:buNone/>
              <a:defRPr b="0" i="0" sz="900" u="none" cap="none" strike="noStrike">
                <a:solidFill>
                  <a:schemeClr val="lt1"/>
                </a:solidFill>
                <a:latin typeface="Arial Narrow"/>
                <a:ea typeface="Arial Narrow"/>
                <a:cs typeface="Arial Narrow"/>
                <a:sym typeface="Arial Narrow"/>
              </a:defRPr>
            </a:lvl8pPr>
            <a:lvl9pPr indent="0" lvl="8" marL="3657600" marR="0" rtl="0" algn="l">
              <a:lnSpc>
                <a:spcPct val="100000"/>
              </a:lnSpc>
              <a:spcBef>
                <a:spcPts val="180"/>
              </a:spcBef>
              <a:spcAft>
                <a:spcPts val="600"/>
              </a:spcAft>
              <a:buClr>
                <a:schemeClr val="lt2"/>
              </a:buClr>
              <a:buFont typeface="Arial"/>
              <a:buNone/>
              <a:defRPr b="0" i="0" sz="900" u="none" cap="none" strike="noStrike">
                <a:solidFill>
                  <a:schemeClr val="lt1"/>
                </a:solidFill>
                <a:latin typeface="Arial Narrow"/>
                <a:ea typeface="Arial Narrow"/>
                <a:cs typeface="Arial Narrow"/>
                <a:sym typeface="Arial Narrow"/>
              </a:defRPr>
            </a:lvl9pPr>
          </a:lstStyle>
          <a:p/>
        </p:txBody>
      </p:sp>
      <p:sp>
        <p:nvSpPr>
          <p:cNvPr id="117" name="Shape 117"/>
          <p:cNvSpPr txBox="1"/>
          <p:nvPr>
            <p:ph idx="10" type="dt"/>
          </p:nvPr>
        </p:nvSpPr>
        <p:spPr>
          <a:xfrm>
            <a:off x="5715000" y="4767262"/>
            <a:ext cx="1524000" cy="273900"/>
          </a:xfrm>
          <a:prstGeom prst="rect">
            <a:avLst/>
          </a:prstGeom>
          <a:noFill/>
          <a:ln>
            <a:noFill/>
          </a:ln>
        </p:spPr>
        <p:txBody>
          <a:bodyPr anchorCtr="0" anchor="ctr" bIns="91425" lIns="91425" rIns="91425" wrap="square" tIns="91425"/>
          <a:lstStyle>
            <a:lvl1pPr indent="0" lvl="0" marL="0" marR="0" rtl="0" algn="r">
              <a:spcBef>
                <a:spcPts val="0"/>
              </a:spcBef>
              <a:buNone/>
              <a:defRPr sz="1000" strike="noStrike">
                <a:solidFill>
                  <a:schemeClr val="lt1"/>
                </a:solidFill>
                <a:latin typeface="Arial Narrow"/>
                <a:ea typeface="Arial Narrow"/>
                <a:cs typeface="Arial Narrow"/>
                <a:sym typeface="Arial Narrow"/>
              </a:defRPr>
            </a:lvl1pPr>
            <a:lvl2pPr indent="0" lvl="1" marL="457200" marR="0" rtl="0" algn="l">
              <a:spcBef>
                <a:spcPts val="0"/>
              </a:spcBef>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None/>
              <a:defRPr b="0" i="0" sz="1800" u="none" cap="none" strike="noStrike">
                <a:solidFill>
                  <a:schemeClr val="lt1"/>
                </a:solidFill>
                <a:latin typeface="Arial Narrow"/>
                <a:ea typeface="Arial Narrow"/>
                <a:cs typeface="Arial Narrow"/>
                <a:sym typeface="Arial Narrow"/>
              </a:defRPr>
            </a:lvl9pPr>
          </a:lstStyle>
          <a:p/>
        </p:txBody>
      </p:sp>
      <p:sp>
        <p:nvSpPr>
          <p:cNvPr id="118" name="Shape 118"/>
          <p:cNvSpPr txBox="1"/>
          <p:nvPr>
            <p:ph idx="11" type="ftr"/>
          </p:nvPr>
        </p:nvSpPr>
        <p:spPr>
          <a:xfrm>
            <a:off x="609600" y="4767262"/>
            <a:ext cx="2895600" cy="273900"/>
          </a:xfrm>
          <a:prstGeom prst="rect">
            <a:avLst/>
          </a:prstGeom>
          <a:noFill/>
          <a:ln>
            <a:noFill/>
          </a:ln>
        </p:spPr>
        <p:txBody>
          <a:bodyPr anchorCtr="0" anchor="ctr" bIns="91425" lIns="91425" rIns="91425" wrap="square" tIns="91425"/>
          <a:lstStyle>
            <a:lvl1pPr indent="0" lvl="0" marL="0" marR="0" rtl="0" algn="l">
              <a:spcBef>
                <a:spcPts val="0"/>
              </a:spcBef>
              <a:buNone/>
              <a:defRPr sz="1000" cap="none">
                <a:solidFill>
                  <a:schemeClr val="lt1"/>
                </a:solidFill>
                <a:latin typeface="Arial Narrow"/>
                <a:ea typeface="Arial Narrow"/>
                <a:cs typeface="Arial Narrow"/>
                <a:sym typeface="Arial Narrow"/>
              </a:defRPr>
            </a:lvl1pPr>
            <a:lvl2pPr indent="0" lvl="1" marL="457200" marR="0" rtl="0" algn="l">
              <a:spcBef>
                <a:spcPts val="0"/>
              </a:spcBef>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None/>
              <a:defRPr b="0" i="0" sz="1800" u="none" cap="none" strike="noStrike">
                <a:solidFill>
                  <a:schemeClr val="lt1"/>
                </a:solidFill>
                <a:latin typeface="Arial Narrow"/>
                <a:ea typeface="Arial Narrow"/>
                <a:cs typeface="Arial Narrow"/>
                <a:sym typeface="Arial Narrow"/>
              </a:defRPr>
            </a:lvl9pPr>
          </a:lstStyle>
          <a:p/>
        </p:txBody>
      </p:sp>
      <p:sp>
        <p:nvSpPr>
          <p:cNvPr id="119" name="Shape 119"/>
          <p:cNvSpPr txBox="1"/>
          <p:nvPr>
            <p:ph idx="12" type="sldNum"/>
          </p:nvPr>
        </p:nvSpPr>
        <p:spPr>
          <a:xfrm>
            <a:off x="7543800" y="4767262"/>
            <a:ext cx="990600" cy="2739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 sz="1100">
                <a:solidFill>
                  <a:schemeClr val="lt1"/>
                </a:solidFill>
                <a:latin typeface="Arial Narrow"/>
                <a:ea typeface="Arial Narrow"/>
                <a:cs typeface="Arial Narrow"/>
                <a:sym typeface="Arial Narrow"/>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120" name="Shape 120"/>
        <p:cNvGrpSpPr/>
        <p:nvPr/>
      </p:nvGrpSpPr>
      <p:grpSpPr>
        <a:xfrm>
          <a:off x="0" y="0"/>
          <a:ext cx="0" cy="0"/>
          <a:chOff x="0" y="0"/>
          <a:chExt cx="0" cy="0"/>
        </a:xfrm>
      </p:grpSpPr>
      <p:sp>
        <p:nvSpPr>
          <p:cNvPr id="121" name="Shape 121"/>
          <p:cNvSpPr txBox="1"/>
          <p:nvPr>
            <p:ph type="title"/>
          </p:nvPr>
        </p:nvSpPr>
        <p:spPr>
          <a:xfrm>
            <a:off x="609600" y="205978"/>
            <a:ext cx="7924800" cy="857400"/>
          </a:xfrm>
          <a:prstGeom prst="rect">
            <a:avLst/>
          </a:prstGeom>
          <a:noFill/>
          <a:ln>
            <a:noFill/>
          </a:ln>
        </p:spPr>
        <p:txBody>
          <a:bodyPr anchorCtr="0" anchor="b" bIns="91425" lIns="91425" rIns="91425" wrap="square" tIns="91425"/>
          <a:lstStyle>
            <a:lvl1pPr indent="0" lvl="0" marL="0" marR="0" rtl="0" algn="l">
              <a:spcBef>
                <a:spcPts val="0"/>
              </a:spcBef>
              <a:buClr>
                <a:schemeClr val="lt1"/>
              </a:buClr>
              <a:buFont typeface="Arial Narrow"/>
              <a:buNone/>
              <a:defRPr b="0" i="0" sz="3000" u="none" cap="none" strike="noStrike">
                <a:solidFill>
                  <a:schemeClr val="lt1"/>
                </a:solidFill>
                <a:latin typeface="Arial Narrow"/>
                <a:ea typeface="Arial Narrow"/>
                <a:cs typeface="Arial Narrow"/>
                <a:sym typeface="Arial Narrow"/>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122" name="Shape 122"/>
          <p:cNvSpPr txBox="1"/>
          <p:nvPr>
            <p:ph idx="1" type="body"/>
          </p:nvPr>
        </p:nvSpPr>
        <p:spPr>
          <a:xfrm rot="5400000">
            <a:off x="2874750" y="-1065000"/>
            <a:ext cx="3394500" cy="7924800"/>
          </a:xfrm>
          <a:prstGeom prst="rect">
            <a:avLst/>
          </a:prstGeom>
          <a:noFill/>
          <a:ln>
            <a:noFill/>
          </a:ln>
        </p:spPr>
        <p:txBody>
          <a:bodyPr anchorCtr="0" anchor="t" bIns="91425" lIns="91425" rIns="91425" wrap="square" tIns="91425"/>
          <a:lstStyle>
            <a:lvl1pPr indent="-234950" lvl="0" marL="3429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1pPr>
            <a:lvl2pPr indent="-177800" lvl="1" marL="74295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2pPr>
            <a:lvl3pPr indent="-120650" lvl="2" marL="1143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3pPr>
            <a:lvl4pPr indent="-120650" lvl="3" marL="1600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4pPr>
            <a:lvl5pPr indent="-120650" lvl="4" marL="20574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5pPr>
            <a:lvl6pPr indent="-120650" lvl="5" marL="25146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6pPr>
            <a:lvl7pPr indent="-120650" lvl="6" marL="29718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7pPr>
            <a:lvl8pPr indent="-120650" lvl="7" marL="3429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8pPr>
            <a:lvl9pPr indent="-120650" lvl="8" marL="3886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9pPr>
          </a:lstStyle>
          <a:p/>
        </p:txBody>
      </p:sp>
      <p:sp>
        <p:nvSpPr>
          <p:cNvPr id="123" name="Shape 123"/>
          <p:cNvSpPr txBox="1"/>
          <p:nvPr>
            <p:ph idx="10" type="dt"/>
          </p:nvPr>
        </p:nvSpPr>
        <p:spPr>
          <a:xfrm>
            <a:off x="5715000" y="4767262"/>
            <a:ext cx="1524000" cy="273900"/>
          </a:xfrm>
          <a:prstGeom prst="rect">
            <a:avLst/>
          </a:prstGeom>
          <a:noFill/>
          <a:ln>
            <a:noFill/>
          </a:ln>
        </p:spPr>
        <p:txBody>
          <a:bodyPr anchorCtr="0" anchor="ctr" bIns="91425" lIns="91425" rIns="91425" wrap="square" tIns="91425"/>
          <a:lstStyle>
            <a:lvl1pPr indent="0" lvl="0" marL="0" marR="0" rtl="0" algn="r">
              <a:spcBef>
                <a:spcPts val="0"/>
              </a:spcBef>
              <a:buNone/>
              <a:defRPr sz="1000" strike="noStrike">
                <a:solidFill>
                  <a:schemeClr val="lt1"/>
                </a:solidFill>
                <a:latin typeface="Arial Narrow"/>
                <a:ea typeface="Arial Narrow"/>
                <a:cs typeface="Arial Narrow"/>
                <a:sym typeface="Arial Narrow"/>
              </a:defRPr>
            </a:lvl1pPr>
            <a:lvl2pPr indent="0" lvl="1" marL="457200" marR="0" rtl="0" algn="l">
              <a:spcBef>
                <a:spcPts val="0"/>
              </a:spcBef>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None/>
              <a:defRPr b="0" i="0" sz="1800" u="none" cap="none" strike="noStrike">
                <a:solidFill>
                  <a:schemeClr val="lt1"/>
                </a:solidFill>
                <a:latin typeface="Arial Narrow"/>
                <a:ea typeface="Arial Narrow"/>
                <a:cs typeface="Arial Narrow"/>
                <a:sym typeface="Arial Narrow"/>
              </a:defRPr>
            </a:lvl9pPr>
          </a:lstStyle>
          <a:p/>
        </p:txBody>
      </p:sp>
      <p:sp>
        <p:nvSpPr>
          <p:cNvPr id="124" name="Shape 124"/>
          <p:cNvSpPr txBox="1"/>
          <p:nvPr>
            <p:ph idx="11" type="ftr"/>
          </p:nvPr>
        </p:nvSpPr>
        <p:spPr>
          <a:xfrm>
            <a:off x="609600" y="4767262"/>
            <a:ext cx="2895600" cy="273900"/>
          </a:xfrm>
          <a:prstGeom prst="rect">
            <a:avLst/>
          </a:prstGeom>
          <a:noFill/>
          <a:ln>
            <a:noFill/>
          </a:ln>
        </p:spPr>
        <p:txBody>
          <a:bodyPr anchorCtr="0" anchor="ctr" bIns="91425" lIns="91425" rIns="91425" wrap="square" tIns="91425"/>
          <a:lstStyle>
            <a:lvl1pPr indent="0" lvl="0" marL="0" marR="0" rtl="0" algn="l">
              <a:spcBef>
                <a:spcPts val="0"/>
              </a:spcBef>
              <a:buNone/>
              <a:defRPr sz="1000" cap="none">
                <a:solidFill>
                  <a:schemeClr val="lt1"/>
                </a:solidFill>
                <a:latin typeface="Arial Narrow"/>
                <a:ea typeface="Arial Narrow"/>
                <a:cs typeface="Arial Narrow"/>
                <a:sym typeface="Arial Narrow"/>
              </a:defRPr>
            </a:lvl1pPr>
            <a:lvl2pPr indent="0" lvl="1" marL="457200" marR="0" rtl="0" algn="l">
              <a:spcBef>
                <a:spcPts val="0"/>
              </a:spcBef>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None/>
              <a:defRPr b="0" i="0" sz="1800" u="none" cap="none" strike="noStrike">
                <a:solidFill>
                  <a:schemeClr val="lt1"/>
                </a:solidFill>
                <a:latin typeface="Arial Narrow"/>
                <a:ea typeface="Arial Narrow"/>
                <a:cs typeface="Arial Narrow"/>
                <a:sym typeface="Arial Narrow"/>
              </a:defRPr>
            </a:lvl9pPr>
          </a:lstStyle>
          <a:p/>
        </p:txBody>
      </p:sp>
      <p:sp>
        <p:nvSpPr>
          <p:cNvPr id="125" name="Shape 125"/>
          <p:cNvSpPr txBox="1"/>
          <p:nvPr>
            <p:ph idx="12" type="sldNum"/>
          </p:nvPr>
        </p:nvSpPr>
        <p:spPr>
          <a:xfrm>
            <a:off x="7543800" y="4767262"/>
            <a:ext cx="990600" cy="2739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 sz="1100">
                <a:solidFill>
                  <a:schemeClr val="lt1"/>
                </a:solidFill>
                <a:latin typeface="Arial Narrow"/>
                <a:ea typeface="Arial Narrow"/>
                <a:cs typeface="Arial Narrow"/>
                <a:sym typeface="Arial Narrow"/>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126" name="Shape 126"/>
        <p:cNvGrpSpPr/>
        <p:nvPr/>
      </p:nvGrpSpPr>
      <p:grpSpPr>
        <a:xfrm>
          <a:off x="0" y="0"/>
          <a:ext cx="0" cy="0"/>
          <a:chOff x="0" y="0"/>
          <a:chExt cx="0" cy="0"/>
        </a:xfrm>
      </p:grpSpPr>
      <p:sp>
        <p:nvSpPr>
          <p:cNvPr id="127" name="Shape 127"/>
          <p:cNvSpPr txBox="1"/>
          <p:nvPr>
            <p:ph type="title"/>
          </p:nvPr>
        </p:nvSpPr>
        <p:spPr>
          <a:xfrm rot="5400000">
            <a:off x="5463750" y="1371628"/>
            <a:ext cx="4388700" cy="2057400"/>
          </a:xfrm>
          <a:prstGeom prst="rect">
            <a:avLst/>
          </a:prstGeom>
          <a:noFill/>
          <a:ln>
            <a:noFill/>
          </a:ln>
        </p:spPr>
        <p:txBody>
          <a:bodyPr anchorCtr="0" anchor="b" bIns="91425" lIns="91425" rIns="91425" wrap="square" tIns="91425"/>
          <a:lstStyle>
            <a:lvl1pPr indent="0" lvl="0" marL="0" marR="0" rtl="0" algn="l">
              <a:spcBef>
                <a:spcPts val="0"/>
              </a:spcBef>
              <a:buClr>
                <a:schemeClr val="lt1"/>
              </a:buClr>
              <a:buFont typeface="Arial Narrow"/>
              <a:buNone/>
              <a:defRPr b="0" i="0" sz="3000" u="none" cap="none" strike="noStrike">
                <a:solidFill>
                  <a:schemeClr val="lt1"/>
                </a:solidFill>
                <a:latin typeface="Arial Narrow"/>
                <a:ea typeface="Arial Narrow"/>
                <a:cs typeface="Arial Narrow"/>
                <a:sym typeface="Arial Narrow"/>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128" name="Shape 128"/>
          <p:cNvSpPr txBox="1"/>
          <p:nvPr>
            <p:ph idx="1" type="body"/>
          </p:nvPr>
        </p:nvSpPr>
        <p:spPr>
          <a:xfrm rot="5400000">
            <a:off x="1272750" y="-609571"/>
            <a:ext cx="4388700" cy="6019800"/>
          </a:xfrm>
          <a:prstGeom prst="rect">
            <a:avLst/>
          </a:prstGeom>
          <a:noFill/>
          <a:ln>
            <a:noFill/>
          </a:ln>
        </p:spPr>
        <p:txBody>
          <a:bodyPr anchorCtr="0" anchor="t" bIns="91425" lIns="91425" rIns="91425" wrap="square" tIns="91425"/>
          <a:lstStyle>
            <a:lvl1pPr indent="-234950" lvl="0" marL="3429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1pPr>
            <a:lvl2pPr indent="-177800" lvl="1" marL="74295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2pPr>
            <a:lvl3pPr indent="-120650" lvl="2" marL="1143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3pPr>
            <a:lvl4pPr indent="-120650" lvl="3" marL="1600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4pPr>
            <a:lvl5pPr indent="-120650" lvl="4" marL="20574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5pPr>
            <a:lvl6pPr indent="-120650" lvl="5" marL="25146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6pPr>
            <a:lvl7pPr indent="-120650" lvl="6" marL="29718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7pPr>
            <a:lvl8pPr indent="-120650" lvl="7" marL="3429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8pPr>
            <a:lvl9pPr indent="-120650" lvl="8" marL="3886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9pPr>
          </a:lstStyle>
          <a:p/>
        </p:txBody>
      </p:sp>
      <p:sp>
        <p:nvSpPr>
          <p:cNvPr id="129" name="Shape 129"/>
          <p:cNvSpPr txBox="1"/>
          <p:nvPr>
            <p:ph idx="10" type="dt"/>
          </p:nvPr>
        </p:nvSpPr>
        <p:spPr>
          <a:xfrm>
            <a:off x="5715000" y="4767262"/>
            <a:ext cx="1524000" cy="273900"/>
          </a:xfrm>
          <a:prstGeom prst="rect">
            <a:avLst/>
          </a:prstGeom>
          <a:noFill/>
          <a:ln>
            <a:noFill/>
          </a:ln>
        </p:spPr>
        <p:txBody>
          <a:bodyPr anchorCtr="0" anchor="ctr" bIns="91425" lIns="91425" rIns="91425" wrap="square" tIns="91425"/>
          <a:lstStyle>
            <a:lvl1pPr indent="0" lvl="0" marL="0" marR="0" rtl="0" algn="r">
              <a:spcBef>
                <a:spcPts val="0"/>
              </a:spcBef>
              <a:buNone/>
              <a:defRPr sz="1000" strike="noStrike">
                <a:solidFill>
                  <a:schemeClr val="lt1"/>
                </a:solidFill>
                <a:latin typeface="Arial Narrow"/>
                <a:ea typeface="Arial Narrow"/>
                <a:cs typeface="Arial Narrow"/>
                <a:sym typeface="Arial Narrow"/>
              </a:defRPr>
            </a:lvl1pPr>
            <a:lvl2pPr indent="0" lvl="1" marL="457200" marR="0" rtl="0" algn="l">
              <a:spcBef>
                <a:spcPts val="0"/>
              </a:spcBef>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None/>
              <a:defRPr b="0" i="0" sz="1800" u="none" cap="none" strike="noStrike">
                <a:solidFill>
                  <a:schemeClr val="lt1"/>
                </a:solidFill>
                <a:latin typeface="Arial Narrow"/>
                <a:ea typeface="Arial Narrow"/>
                <a:cs typeface="Arial Narrow"/>
                <a:sym typeface="Arial Narrow"/>
              </a:defRPr>
            </a:lvl9pPr>
          </a:lstStyle>
          <a:p/>
        </p:txBody>
      </p:sp>
      <p:sp>
        <p:nvSpPr>
          <p:cNvPr id="130" name="Shape 130"/>
          <p:cNvSpPr txBox="1"/>
          <p:nvPr>
            <p:ph idx="11" type="ftr"/>
          </p:nvPr>
        </p:nvSpPr>
        <p:spPr>
          <a:xfrm>
            <a:off x="609600" y="4767262"/>
            <a:ext cx="2895600" cy="273900"/>
          </a:xfrm>
          <a:prstGeom prst="rect">
            <a:avLst/>
          </a:prstGeom>
          <a:noFill/>
          <a:ln>
            <a:noFill/>
          </a:ln>
        </p:spPr>
        <p:txBody>
          <a:bodyPr anchorCtr="0" anchor="ctr" bIns="91425" lIns="91425" rIns="91425" wrap="square" tIns="91425"/>
          <a:lstStyle>
            <a:lvl1pPr indent="0" lvl="0" marL="0" marR="0" rtl="0" algn="l">
              <a:spcBef>
                <a:spcPts val="0"/>
              </a:spcBef>
              <a:buNone/>
              <a:defRPr sz="1000" cap="none">
                <a:solidFill>
                  <a:schemeClr val="lt1"/>
                </a:solidFill>
                <a:latin typeface="Arial Narrow"/>
                <a:ea typeface="Arial Narrow"/>
                <a:cs typeface="Arial Narrow"/>
                <a:sym typeface="Arial Narrow"/>
              </a:defRPr>
            </a:lvl1pPr>
            <a:lvl2pPr indent="0" lvl="1" marL="457200" marR="0" rtl="0" algn="l">
              <a:spcBef>
                <a:spcPts val="0"/>
              </a:spcBef>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None/>
              <a:defRPr b="0" i="0" sz="1800" u="none" cap="none" strike="noStrike">
                <a:solidFill>
                  <a:schemeClr val="lt1"/>
                </a:solidFill>
                <a:latin typeface="Arial Narrow"/>
                <a:ea typeface="Arial Narrow"/>
                <a:cs typeface="Arial Narrow"/>
                <a:sym typeface="Arial Narrow"/>
              </a:defRPr>
            </a:lvl9pPr>
          </a:lstStyle>
          <a:p/>
        </p:txBody>
      </p:sp>
      <p:sp>
        <p:nvSpPr>
          <p:cNvPr id="131" name="Shape 131"/>
          <p:cNvSpPr txBox="1"/>
          <p:nvPr>
            <p:ph idx="12" type="sldNum"/>
          </p:nvPr>
        </p:nvSpPr>
        <p:spPr>
          <a:xfrm>
            <a:off x="7543800" y="4767262"/>
            <a:ext cx="990600" cy="2739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 sz="1100">
                <a:solidFill>
                  <a:schemeClr val="lt1"/>
                </a:solidFill>
                <a:latin typeface="Arial Narrow"/>
                <a:ea typeface="Arial Narrow"/>
                <a:cs typeface="Arial Narrow"/>
                <a:sym typeface="Arial Narrow"/>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8" name="Shape 18"/>
        <p:cNvGrpSpPr/>
        <p:nvPr/>
      </p:nvGrpSpPr>
      <p:grpSpPr>
        <a:xfrm>
          <a:off x="0" y="0"/>
          <a:ext cx="0" cy="0"/>
          <a:chOff x="0" y="0"/>
          <a:chExt cx="0" cy="0"/>
        </a:xfrm>
      </p:grpSpPr>
      <p:sp>
        <p:nvSpPr>
          <p:cNvPr id="19" name="Shape 19"/>
          <p:cNvSpPr txBox="1"/>
          <p:nvPr>
            <p:ph type="title"/>
          </p:nvPr>
        </p:nvSpPr>
        <p:spPr>
          <a:xfrm>
            <a:off x="311700" y="445025"/>
            <a:ext cx="8520600" cy="623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2" type="sldNum"/>
          </p:nvPr>
        </p:nvSpPr>
        <p:spPr>
          <a:xfrm>
            <a:off x="8497999" y="468875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2" name="Shape 22"/>
        <p:cNvGrpSpPr/>
        <p:nvPr/>
      </p:nvGrpSpPr>
      <p:grpSpPr>
        <a:xfrm>
          <a:off x="0" y="0"/>
          <a:ext cx="0" cy="0"/>
          <a:chOff x="0" y="0"/>
          <a:chExt cx="0" cy="0"/>
        </a:xfrm>
      </p:grpSpPr>
      <p:sp>
        <p:nvSpPr>
          <p:cNvPr id="23" name="Shape 23"/>
          <p:cNvSpPr txBox="1"/>
          <p:nvPr>
            <p:ph type="title"/>
          </p:nvPr>
        </p:nvSpPr>
        <p:spPr>
          <a:xfrm>
            <a:off x="311700" y="445025"/>
            <a:ext cx="8520600" cy="623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12" type="sldNum"/>
          </p:nvPr>
        </p:nvSpPr>
        <p:spPr>
          <a:xfrm>
            <a:off x="8497999" y="468875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7" name="Shape 27"/>
        <p:cNvGrpSpPr/>
        <p:nvPr/>
      </p:nvGrpSpPr>
      <p:grpSpPr>
        <a:xfrm>
          <a:off x="0" y="0"/>
          <a:ext cx="0" cy="0"/>
          <a:chOff x="0" y="0"/>
          <a:chExt cx="0" cy="0"/>
        </a:xfrm>
      </p:grpSpPr>
      <p:sp>
        <p:nvSpPr>
          <p:cNvPr id="28" name="Shape 28"/>
          <p:cNvSpPr txBox="1"/>
          <p:nvPr>
            <p:ph type="title"/>
          </p:nvPr>
        </p:nvSpPr>
        <p:spPr>
          <a:xfrm>
            <a:off x="311700" y="445025"/>
            <a:ext cx="8520600" cy="623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 name="Shape 29"/>
          <p:cNvSpPr txBox="1"/>
          <p:nvPr>
            <p:ph idx="12" type="sldNum"/>
          </p:nvPr>
        </p:nvSpPr>
        <p:spPr>
          <a:xfrm>
            <a:off x="8497999" y="468875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0" name="Shape 30"/>
        <p:cNvGrpSpPr/>
        <p:nvPr/>
      </p:nvGrpSpPr>
      <p:grpSpPr>
        <a:xfrm>
          <a:off x="0" y="0"/>
          <a:ext cx="0" cy="0"/>
          <a:chOff x="0" y="0"/>
          <a:chExt cx="0" cy="0"/>
        </a:xfrm>
      </p:grpSpPr>
      <p:sp>
        <p:nvSpPr>
          <p:cNvPr id="31" name="Shape 31"/>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2" name="Shape 32"/>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3" name="Shape 33"/>
          <p:cNvSpPr txBox="1"/>
          <p:nvPr>
            <p:ph idx="12" type="sldNum"/>
          </p:nvPr>
        </p:nvSpPr>
        <p:spPr>
          <a:xfrm>
            <a:off x="8497999" y="468875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2"/>
        </a:solidFill>
      </p:bgPr>
    </p:bg>
    <p:spTree>
      <p:nvGrpSpPr>
        <p:cNvPr id="34" name="Shape 34"/>
        <p:cNvGrpSpPr/>
        <p:nvPr/>
      </p:nvGrpSpPr>
      <p:grpSpPr>
        <a:xfrm>
          <a:off x="0" y="0"/>
          <a:ext cx="0" cy="0"/>
          <a:chOff x="0" y="0"/>
          <a:chExt cx="0" cy="0"/>
        </a:xfrm>
      </p:grpSpPr>
      <p:sp>
        <p:nvSpPr>
          <p:cNvPr id="35" name="Shape 35"/>
          <p:cNvSpPr txBox="1"/>
          <p:nvPr>
            <p:ph type="title"/>
          </p:nvPr>
        </p:nvSpPr>
        <p:spPr>
          <a:xfrm>
            <a:off x="490250" y="526350"/>
            <a:ext cx="5604000" cy="4090800"/>
          </a:xfrm>
          <a:prstGeom prst="rect">
            <a:avLst/>
          </a:prstGeom>
        </p:spPr>
        <p:txBody>
          <a:bodyPr anchorCtr="0" anchor="ctr" bIns="91425" lIns="91425" rIns="91425" wrap="square"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6" name="Shape 36"/>
          <p:cNvSpPr txBox="1"/>
          <p:nvPr>
            <p:ph idx="12" type="sldNum"/>
          </p:nvPr>
        </p:nvSpPr>
        <p:spPr>
          <a:xfrm>
            <a:off x="8497999" y="468875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7" name="Shape 37"/>
        <p:cNvGrpSpPr/>
        <p:nvPr/>
      </p:nvGrpSpPr>
      <p:grpSpPr>
        <a:xfrm>
          <a:off x="0" y="0"/>
          <a:ext cx="0" cy="0"/>
          <a:chOff x="0" y="0"/>
          <a:chExt cx="0" cy="0"/>
        </a:xfrm>
      </p:grpSpPr>
      <p:sp>
        <p:nvSpPr>
          <p:cNvPr id="38" name="Shape 38"/>
          <p:cNvSpPr/>
          <p:nvPr/>
        </p:nvSpPr>
        <p:spPr>
          <a:xfrm>
            <a:off x="4636800" y="80700"/>
            <a:ext cx="4426500" cy="4982100"/>
          </a:xfrm>
          <a:prstGeom prst="rect">
            <a:avLst/>
          </a:prstGeom>
          <a:solidFill>
            <a:schemeClr val="accent2"/>
          </a:solidFill>
          <a:ln>
            <a:noFill/>
          </a:ln>
        </p:spPr>
        <p:txBody>
          <a:bodyPr anchorCtr="0" anchor="ctr" bIns="91425" lIns="91425" rIns="91425" wrap="square" tIns="91425">
            <a:noAutofit/>
          </a:bodyPr>
          <a:lstStyle/>
          <a:p>
            <a:pPr lvl="0">
              <a:spcBef>
                <a:spcPts val="0"/>
              </a:spcBef>
              <a:buNone/>
            </a:pPr>
            <a:r>
              <a:t/>
            </a:r>
            <a:endParaRPr/>
          </a:p>
        </p:txBody>
      </p:sp>
      <p:cxnSp>
        <p:nvCxnSpPr>
          <p:cNvPr id="39" name="Shape 39"/>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0" name="Shape 40"/>
          <p:cNvSpPr txBox="1"/>
          <p:nvPr>
            <p:ph type="title"/>
          </p:nvPr>
        </p:nvSpPr>
        <p:spPr>
          <a:xfrm>
            <a:off x="265500" y="1181700"/>
            <a:ext cx="4045200" cy="1533600"/>
          </a:xfrm>
          <a:prstGeom prst="rect">
            <a:avLst/>
          </a:prstGeom>
        </p:spPr>
        <p:txBody>
          <a:bodyPr anchorCtr="0" anchor="b" bIns="91425" lIns="91425" rIns="91425" wrap="square"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41" name="Shape 41"/>
          <p:cNvSpPr txBox="1"/>
          <p:nvPr>
            <p:ph idx="1" type="subTitle"/>
          </p:nvPr>
        </p:nvSpPr>
        <p:spPr>
          <a:xfrm>
            <a:off x="265500" y="2769000"/>
            <a:ext cx="4045200" cy="13455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2" name="Shape 42"/>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3" name="Shape 43"/>
          <p:cNvSpPr txBox="1"/>
          <p:nvPr>
            <p:ph idx="12" type="sldNum"/>
          </p:nvPr>
        </p:nvSpPr>
        <p:spPr>
          <a:xfrm>
            <a:off x="8497999" y="468875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4" name="Shape 44"/>
        <p:cNvGrpSpPr/>
        <p:nvPr/>
      </p:nvGrpSpPr>
      <p:grpSpPr>
        <a:xfrm>
          <a:off x="0" y="0"/>
          <a:ext cx="0" cy="0"/>
          <a:chOff x="0" y="0"/>
          <a:chExt cx="0" cy="0"/>
        </a:xfrm>
      </p:grpSpPr>
      <p:sp>
        <p:nvSpPr>
          <p:cNvPr id="45" name="Shape 45"/>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SzPct val="100000"/>
              <a:buNone/>
              <a:defRPr sz="2100"/>
            </a:lvl1pPr>
          </a:lstStyle>
          <a:p/>
        </p:txBody>
      </p:sp>
      <p:sp>
        <p:nvSpPr>
          <p:cNvPr id="46" name="Shape 46"/>
          <p:cNvSpPr txBox="1"/>
          <p:nvPr>
            <p:ph idx="12" type="sldNum"/>
          </p:nvPr>
        </p:nvSpPr>
        <p:spPr>
          <a:xfrm>
            <a:off x="8497999" y="468875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1.xml"/><Relationship Id="rId12"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lum">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623400"/>
          </a:xfrm>
          <a:prstGeom prst="rect">
            <a:avLst/>
          </a:prstGeom>
          <a:noFill/>
          <a:ln>
            <a:noFill/>
          </a:ln>
        </p:spPr>
        <p:txBody>
          <a:bodyPr anchorCtr="0" anchor="t" bIns="91425" lIns="91425" rIns="91425" wrap="square" tIns="91425"/>
          <a:lstStyle>
            <a:lvl1pPr lvl="0">
              <a:spcBef>
                <a:spcPts val="0"/>
              </a:spcBef>
              <a:buClr>
                <a:schemeClr val="dk2"/>
              </a:buClr>
              <a:buSzPct val="100000"/>
              <a:buFont typeface="Raleway"/>
              <a:buNone/>
              <a:defRPr b="1" sz="3000">
                <a:solidFill>
                  <a:schemeClr val="dk2"/>
                </a:solidFill>
                <a:latin typeface="Raleway"/>
                <a:ea typeface="Raleway"/>
                <a:cs typeface="Raleway"/>
                <a:sym typeface="Raleway"/>
              </a:defRPr>
            </a:lvl1pPr>
            <a:lvl2pPr lvl="1">
              <a:spcBef>
                <a:spcPts val="0"/>
              </a:spcBef>
              <a:buClr>
                <a:schemeClr val="dk2"/>
              </a:buClr>
              <a:buSzPct val="100000"/>
              <a:buFont typeface="Raleway"/>
              <a:buNone/>
              <a:defRPr b="1" sz="3000">
                <a:solidFill>
                  <a:schemeClr val="dk2"/>
                </a:solidFill>
                <a:latin typeface="Raleway"/>
                <a:ea typeface="Raleway"/>
                <a:cs typeface="Raleway"/>
                <a:sym typeface="Raleway"/>
              </a:defRPr>
            </a:lvl2pPr>
            <a:lvl3pPr lvl="2">
              <a:spcBef>
                <a:spcPts val="0"/>
              </a:spcBef>
              <a:buClr>
                <a:schemeClr val="dk2"/>
              </a:buClr>
              <a:buSzPct val="100000"/>
              <a:buFont typeface="Raleway"/>
              <a:buNone/>
              <a:defRPr b="1" sz="3000">
                <a:solidFill>
                  <a:schemeClr val="dk2"/>
                </a:solidFill>
                <a:latin typeface="Raleway"/>
                <a:ea typeface="Raleway"/>
                <a:cs typeface="Raleway"/>
                <a:sym typeface="Raleway"/>
              </a:defRPr>
            </a:lvl3pPr>
            <a:lvl4pPr lvl="3">
              <a:spcBef>
                <a:spcPts val="0"/>
              </a:spcBef>
              <a:buClr>
                <a:schemeClr val="dk2"/>
              </a:buClr>
              <a:buSzPct val="100000"/>
              <a:buFont typeface="Raleway"/>
              <a:buNone/>
              <a:defRPr b="1" sz="3000">
                <a:solidFill>
                  <a:schemeClr val="dk2"/>
                </a:solidFill>
                <a:latin typeface="Raleway"/>
                <a:ea typeface="Raleway"/>
                <a:cs typeface="Raleway"/>
                <a:sym typeface="Raleway"/>
              </a:defRPr>
            </a:lvl4pPr>
            <a:lvl5pPr lvl="4">
              <a:spcBef>
                <a:spcPts val="0"/>
              </a:spcBef>
              <a:buClr>
                <a:schemeClr val="dk2"/>
              </a:buClr>
              <a:buSzPct val="100000"/>
              <a:buFont typeface="Raleway"/>
              <a:buNone/>
              <a:defRPr b="1" sz="3000">
                <a:solidFill>
                  <a:schemeClr val="dk2"/>
                </a:solidFill>
                <a:latin typeface="Raleway"/>
                <a:ea typeface="Raleway"/>
                <a:cs typeface="Raleway"/>
                <a:sym typeface="Raleway"/>
              </a:defRPr>
            </a:lvl5pPr>
            <a:lvl6pPr lvl="5">
              <a:spcBef>
                <a:spcPts val="0"/>
              </a:spcBef>
              <a:buClr>
                <a:schemeClr val="dk2"/>
              </a:buClr>
              <a:buSzPct val="100000"/>
              <a:buFont typeface="Raleway"/>
              <a:buNone/>
              <a:defRPr b="1" sz="3000">
                <a:solidFill>
                  <a:schemeClr val="dk2"/>
                </a:solidFill>
                <a:latin typeface="Raleway"/>
                <a:ea typeface="Raleway"/>
                <a:cs typeface="Raleway"/>
                <a:sym typeface="Raleway"/>
              </a:defRPr>
            </a:lvl6pPr>
            <a:lvl7pPr lvl="6">
              <a:spcBef>
                <a:spcPts val="0"/>
              </a:spcBef>
              <a:buClr>
                <a:schemeClr val="dk2"/>
              </a:buClr>
              <a:buSzPct val="100000"/>
              <a:buFont typeface="Raleway"/>
              <a:buNone/>
              <a:defRPr b="1" sz="3000">
                <a:solidFill>
                  <a:schemeClr val="dk2"/>
                </a:solidFill>
                <a:latin typeface="Raleway"/>
                <a:ea typeface="Raleway"/>
                <a:cs typeface="Raleway"/>
                <a:sym typeface="Raleway"/>
              </a:defRPr>
            </a:lvl7pPr>
            <a:lvl8pPr lvl="7">
              <a:spcBef>
                <a:spcPts val="0"/>
              </a:spcBef>
              <a:buClr>
                <a:schemeClr val="dk2"/>
              </a:buClr>
              <a:buSzPct val="100000"/>
              <a:buFont typeface="Raleway"/>
              <a:buNone/>
              <a:defRPr b="1" sz="3000">
                <a:solidFill>
                  <a:schemeClr val="dk2"/>
                </a:solidFill>
                <a:latin typeface="Raleway"/>
                <a:ea typeface="Raleway"/>
                <a:cs typeface="Raleway"/>
                <a:sym typeface="Raleway"/>
              </a:defRPr>
            </a:lvl8pPr>
            <a:lvl9pPr lvl="8">
              <a:spcBef>
                <a:spcPts val="0"/>
              </a:spcBef>
              <a:buClr>
                <a:schemeClr val="dk2"/>
              </a:buClr>
              <a:buSzPct val="100000"/>
              <a:buFont typeface="Raleway"/>
              <a:buNone/>
              <a:defRPr b="1" sz="3000">
                <a:solidFill>
                  <a:schemeClr val="dk2"/>
                </a:solidFill>
                <a:latin typeface="Raleway"/>
                <a:ea typeface="Raleway"/>
                <a:cs typeface="Raleway"/>
                <a:sym typeface="Raleway"/>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lt2"/>
              </a:buClr>
              <a:buSzPct val="100000"/>
              <a:buFont typeface="Source Sans Pro"/>
              <a:buChar char="●"/>
              <a:defRPr sz="1800">
                <a:solidFill>
                  <a:schemeClr val="lt2"/>
                </a:solidFill>
                <a:latin typeface="Source Sans Pro"/>
                <a:ea typeface="Source Sans Pro"/>
                <a:cs typeface="Source Sans Pro"/>
                <a:sym typeface="Source Sans Pro"/>
              </a:defRPr>
            </a:lvl1pPr>
            <a:lvl2pPr lvl="1">
              <a:lnSpc>
                <a:spcPct val="115000"/>
              </a:lnSpc>
              <a:spcBef>
                <a:spcPts val="0"/>
              </a:spcBef>
              <a:spcAft>
                <a:spcPts val="1600"/>
              </a:spcAft>
              <a:buClr>
                <a:schemeClr val="lt2"/>
              </a:buClr>
              <a:buFont typeface="Source Sans Pro"/>
              <a:buChar char="○"/>
              <a:defRPr>
                <a:solidFill>
                  <a:schemeClr val="lt2"/>
                </a:solidFill>
                <a:latin typeface="Source Sans Pro"/>
                <a:ea typeface="Source Sans Pro"/>
                <a:cs typeface="Source Sans Pro"/>
                <a:sym typeface="Source Sans Pro"/>
              </a:defRPr>
            </a:lvl2pPr>
            <a:lvl3pPr lvl="2">
              <a:lnSpc>
                <a:spcPct val="115000"/>
              </a:lnSpc>
              <a:spcBef>
                <a:spcPts val="0"/>
              </a:spcBef>
              <a:spcAft>
                <a:spcPts val="1600"/>
              </a:spcAft>
              <a:buClr>
                <a:schemeClr val="lt2"/>
              </a:buClr>
              <a:buFont typeface="Source Sans Pro"/>
              <a:buChar char="■"/>
              <a:defRPr>
                <a:solidFill>
                  <a:schemeClr val="lt2"/>
                </a:solidFill>
                <a:latin typeface="Source Sans Pro"/>
                <a:ea typeface="Source Sans Pro"/>
                <a:cs typeface="Source Sans Pro"/>
                <a:sym typeface="Source Sans Pro"/>
              </a:defRPr>
            </a:lvl3pPr>
            <a:lvl4pPr lvl="3">
              <a:lnSpc>
                <a:spcPct val="115000"/>
              </a:lnSpc>
              <a:spcBef>
                <a:spcPts val="0"/>
              </a:spcBef>
              <a:spcAft>
                <a:spcPts val="1600"/>
              </a:spcAft>
              <a:buClr>
                <a:schemeClr val="lt2"/>
              </a:buClr>
              <a:buFont typeface="Source Sans Pro"/>
              <a:buChar char="●"/>
              <a:defRPr>
                <a:solidFill>
                  <a:schemeClr val="lt2"/>
                </a:solidFill>
                <a:latin typeface="Source Sans Pro"/>
                <a:ea typeface="Source Sans Pro"/>
                <a:cs typeface="Source Sans Pro"/>
                <a:sym typeface="Source Sans Pro"/>
              </a:defRPr>
            </a:lvl4pPr>
            <a:lvl5pPr lvl="4">
              <a:lnSpc>
                <a:spcPct val="115000"/>
              </a:lnSpc>
              <a:spcBef>
                <a:spcPts val="0"/>
              </a:spcBef>
              <a:spcAft>
                <a:spcPts val="1600"/>
              </a:spcAft>
              <a:buClr>
                <a:schemeClr val="lt2"/>
              </a:buClr>
              <a:buFont typeface="Source Sans Pro"/>
              <a:buChar char="○"/>
              <a:defRPr>
                <a:solidFill>
                  <a:schemeClr val="lt2"/>
                </a:solidFill>
                <a:latin typeface="Source Sans Pro"/>
                <a:ea typeface="Source Sans Pro"/>
                <a:cs typeface="Source Sans Pro"/>
                <a:sym typeface="Source Sans Pro"/>
              </a:defRPr>
            </a:lvl5pPr>
            <a:lvl6pPr lvl="5">
              <a:lnSpc>
                <a:spcPct val="115000"/>
              </a:lnSpc>
              <a:spcBef>
                <a:spcPts val="0"/>
              </a:spcBef>
              <a:spcAft>
                <a:spcPts val="1600"/>
              </a:spcAft>
              <a:buClr>
                <a:schemeClr val="lt2"/>
              </a:buClr>
              <a:buFont typeface="Source Sans Pro"/>
              <a:buChar char="■"/>
              <a:defRPr>
                <a:solidFill>
                  <a:schemeClr val="lt2"/>
                </a:solidFill>
                <a:latin typeface="Source Sans Pro"/>
                <a:ea typeface="Source Sans Pro"/>
                <a:cs typeface="Source Sans Pro"/>
                <a:sym typeface="Source Sans Pro"/>
              </a:defRPr>
            </a:lvl6pPr>
            <a:lvl7pPr lvl="6">
              <a:lnSpc>
                <a:spcPct val="115000"/>
              </a:lnSpc>
              <a:spcBef>
                <a:spcPts val="0"/>
              </a:spcBef>
              <a:spcAft>
                <a:spcPts val="1600"/>
              </a:spcAft>
              <a:buClr>
                <a:schemeClr val="lt2"/>
              </a:buClr>
              <a:buFont typeface="Source Sans Pro"/>
              <a:buChar char="●"/>
              <a:defRPr>
                <a:solidFill>
                  <a:schemeClr val="lt2"/>
                </a:solidFill>
                <a:latin typeface="Source Sans Pro"/>
                <a:ea typeface="Source Sans Pro"/>
                <a:cs typeface="Source Sans Pro"/>
                <a:sym typeface="Source Sans Pro"/>
              </a:defRPr>
            </a:lvl7pPr>
            <a:lvl8pPr lvl="7">
              <a:lnSpc>
                <a:spcPct val="115000"/>
              </a:lnSpc>
              <a:spcBef>
                <a:spcPts val="0"/>
              </a:spcBef>
              <a:spcAft>
                <a:spcPts val="1600"/>
              </a:spcAft>
              <a:buClr>
                <a:schemeClr val="lt2"/>
              </a:buClr>
              <a:buFont typeface="Source Sans Pro"/>
              <a:buChar char="○"/>
              <a:defRPr>
                <a:solidFill>
                  <a:schemeClr val="lt2"/>
                </a:solidFill>
                <a:latin typeface="Source Sans Pro"/>
                <a:ea typeface="Source Sans Pro"/>
                <a:cs typeface="Source Sans Pro"/>
                <a:sym typeface="Source Sans Pro"/>
              </a:defRPr>
            </a:lvl8pPr>
            <a:lvl9pPr lvl="8">
              <a:lnSpc>
                <a:spcPct val="115000"/>
              </a:lnSpc>
              <a:spcBef>
                <a:spcPts val="0"/>
              </a:spcBef>
              <a:spcAft>
                <a:spcPts val="1600"/>
              </a:spcAft>
              <a:buClr>
                <a:schemeClr val="lt2"/>
              </a:buClr>
              <a:buFont typeface="Source Sans Pro"/>
              <a:buChar char="■"/>
              <a:defRPr>
                <a:solidFill>
                  <a:schemeClr val="lt2"/>
                </a:solidFill>
                <a:latin typeface="Source Sans Pro"/>
                <a:ea typeface="Source Sans Pro"/>
                <a:cs typeface="Source Sans Pro"/>
                <a:sym typeface="Source Sans Pro"/>
              </a:defRPr>
            </a:lvl9pPr>
          </a:lstStyle>
          <a:p/>
        </p:txBody>
      </p:sp>
      <p:sp>
        <p:nvSpPr>
          <p:cNvPr id="8" name="Shape 8"/>
          <p:cNvSpPr txBox="1"/>
          <p:nvPr>
            <p:ph idx="12" type="sldNum"/>
          </p:nvPr>
        </p:nvSpPr>
        <p:spPr>
          <a:xfrm>
            <a:off x="8497999" y="4688758"/>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lt2"/>
                </a:solidFill>
                <a:latin typeface="Source Sans Pro"/>
                <a:ea typeface="Source Sans Pro"/>
                <a:cs typeface="Source Sans Pro"/>
                <a:sym typeface="Source Sans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3B3B3B"/>
            </a:gs>
            <a:gs pos="31000">
              <a:schemeClr val="dk1"/>
            </a:gs>
            <a:gs pos="100000">
              <a:schemeClr val="dk1"/>
            </a:gs>
          </a:gsLst>
          <a:lin ang="5400012" scaled="0"/>
        </a:gradFill>
      </p:bgPr>
    </p:bg>
    <p:spTree>
      <p:nvGrpSpPr>
        <p:cNvPr id="54" name="Shape 54"/>
        <p:cNvGrpSpPr/>
        <p:nvPr/>
      </p:nvGrpSpPr>
      <p:grpSpPr>
        <a:xfrm>
          <a:off x="0" y="0"/>
          <a:ext cx="0" cy="0"/>
          <a:chOff x="0" y="0"/>
          <a:chExt cx="0" cy="0"/>
        </a:xfrm>
      </p:grpSpPr>
      <p:pic>
        <p:nvPicPr>
          <p:cNvPr descr="horizon.png" id="55" name="Shape 55"/>
          <p:cNvPicPr preferRelativeResize="0"/>
          <p:nvPr/>
        </p:nvPicPr>
        <p:blipFill rotWithShape="1">
          <a:blip r:embed="rId1">
            <a:alphaModFix/>
          </a:blip>
          <a:srcRect b="0" l="0" r="0" t="0"/>
          <a:stretch/>
        </p:blipFill>
        <p:spPr>
          <a:xfrm>
            <a:off x="0" y="0"/>
            <a:ext cx="9144000" cy="5143500"/>
          </a:xfrm>
          <a:prstGeom prst="rect">
            <a:avLst/>
          </a:prstGeom>
          <a:noFill/>
          <a:ln>
            <a:noFill/>
          </a:ln>
        </p:spPr>
      </p:pic>
      <p:sp>
        <p:nvSpPr>
          <p:cNvPr id="56" name="Shape 56"/>
          <p:cNvSpPr txBox="1"/>
          <p:nvPr>
            <p:ph type="title"/>
          </p:nvPr>
        </p:nvSpPr>
        <p:spPr>
          <a:xfrm>
            <a:off x="609600" y="205978"/>
            <a:ext cx="7924800" cy="857400"/>
          </a:xfrm>
          <a:prstGeom prst="rect">
            <a:avLst/>
          </a:prstGeom>
          <a:noFill/>
          <a:ln>
            <a:noFill/>
          </a:ln>
        </p:spPr>
        <p:txBody>
          <a:bodyPr anchorCtr="0" anchor="b" bIns="91425" lIns="91425" rIns="91425" wrap="square" tIns="91425"/>
          <a:lstStyle>
            <a:lvl1pPr indent="0" lvl="0" marL="0" marR="0" rtl="0" algn="l">
              <a:spcBef>
                <a:spcPts val="0"/>
              </a:spcBef>
              <a:buClr>
                <a:schemeClr val="lt1"/>
              </a:buClr>
              <a:buFont typeface="Arial Narrow"/>
              <a:buNone/>
              <a:defRPr b="0" i="0" sz="3000" u="none" cap="none" strike="noStrike">
                <a:solidFill>
                  <a:schemeClr val="lt1"/>
                </a:solidFill>
                <a:latin typeface="Arial Narrow"/>
                <a:ea typeface="Arial Narrow"/>
                <a:cs typeface="Arial Narrow"/>
                <a:sym typeface="Arial Narrow"/>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57" name="Shape 57"/>
          <p:cNvSpPr txBox="1"/>
          <p:nvPr>
            <p:ph idx="1" type="body"/>
          </p:nvPr>
        </p:nvSpPr>
        <p:spPr>
          <a:xfrm>
            <a:off x="609600" y="1200150"/>
            <a:ext cx="7924800" cy="3394500"/>
          </a:xfrm>
          <a:prstGeom prst="rect">
            <a:avLst/>
          </a:prstGeom>
          <a:noFill/>
          <a:ln>
            <a:noFill/>
          </a:ln>
        </p:spPr>
        <p:txBody>
          <a:bodyPr anchorCtr="0" anchor="t" bIns="91425" lIns="91425" rIns="91425" wrap="square" tIns="91425"/>
          <a:lstStyle>
            <a:lvl1pPr indent="-234950" lvl="0" marL="3429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1pPr>
            <a:lvl2pPr indent="-177800" lvl="1" marL="74295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2pPr>
            <a:lvl3pPr indent="-120650" lvl="2" marL="1143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3pPr>
            <a:lvl4pPr indent="-120650" lvl="3" marL="1600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4pPr>
            <a:lvl5pPr indent="-120650" lvl="4" marL="20574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5pPr>
            <a:lvl6pPr indent="-120650" lvl="5" marL="25146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6pPr>
            <a:lvl7pPr indent="-120650" lvl="6" marL="29718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7pPr>
            <a:lvl8pPr indent="-120650" lvl="7" marL="3429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8pPr>
            <a:lvl9pPr indent="-120650" lvl="8" marL="3886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9pPr>
          </a:lstStyle>
          <a:p/>
        </p:txBody>
      </p:sp>
      <p:sp>
        <p:nvSpPr>
          <p:cNvPr id="58" name="Shape 58"/>
          <p:cNvSpPr txBox="1"/>
          <p:nvPr>
            <p:ph idx="10" type="dt"/>
          </p:nvPr>
        </p:nvSpPr>
        <p:spPr>
          <a:xfrm>
            <a:off x="5715000" y="4767262"/>
            <a:ext cx="1524000" cy="273900"/>
          </a:xfrm>
          <a:prstGeom prst="rect">
            <a:avLst/>
          </a:prstGeom>
          <a:noFill/>
          <a:ln>
            <a:noFill/>
          </a:ln>
        </p:spPr>
        <p:txBody>
          <a:bodyPr anchorCtr="0" anchor="ctr" bIns="91425" lIns="91425" rIns="91425" wrap="square" tIns="91425"/>
          <a:lstStyle>
            <a:lvl1pPr indent="0" lvl="0" marL="0" marR="0" rtl="0" algn="r">
              <a:spcBef>
                <a:spcPts val="0"/>
              </a:spcBef>
              <a:buNone/>
              <a:defRPr b="0" i="0" sz="1000" u="none" cap="none" strike="noStrike">
                <a:solidFill>
                  <a:schemeClr val="lt1"/>
                </a:solidFill>
                <a:latin typeface="Arial Narrow"/>
                <a:ea typeface="Arial Narrow"/>
                <a:cs typeface="Arial Narrow"/>
                <a:sym typeface="Arial Narrow"/>
              </a:defRPr>
            </a:lvl1pPr>
            <a:lvl2pPr indent="0" lvl="1" marL="457200" marR="0" rtl="0" algn="l">
              <a:spcBef>
                <a:spcPts val="0"/>
              </a:spcBef>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None/>
              <a:defRPr b="0" i="0" sz="1800" u="none" cap="none" strike="noStrike">
                <a:solidFill>
                  <a:schemeClr val="lt1"/>
                </a:solidFill>
                <a:latin typeface="Arial Narrow"/>
                <a:ea typeface="Arial Narrow"/>
                <a:cs typeface="Arial Narrow"/>
                <a:sym typeface="Arial Narrow"/>
              </a:defRPr>
            </a:lvl9pPr>
          </a:lstStyle>
          <a:p/>
        </p:txBody>
      </p:sp>
      <p:sp>
        <p:nvSpPr>
          <p:cNvPr id="59" name="Shape 59"/>
          <p:cNvSpPr txBox="1"/>
          <p:nvPr>
            <p:ph idx="11" type="ftr"/>
          </p:nvPr>
        </p:nvSpPr>
        <p:spPr>
          <a:xfrm>
            <a:off x="609600" y="4767262"/>
            <a:ext cx="2895600" cy="273900"/>
          </a:xfrm>
          <a:prstGeom prst="rect">
            <a:avLst/>
          </a:prstGeom>
          <a:noFill/>
          <a:ln>
            <a:noFill/>
          </a:ln>
        </p:spPr>
        <p:txBody>
          <a:bodyPr anchorCtr="0" anchor="ctr" bIns="91425" lIns="91425" rIns="91425" wrap="square" tIns="91425"/>
          <a:lstStyle>
            <a:lvl1pPr indent="0" lvl="0" marL="0" marR="0" rtl="0" algn="l">
              <a:spcBef>
                <a:spcPts val="0"/>
              </a:spcBef>
              <a:buNone/>
              <a:defRPr b="0" i="0" sz="1000" u="none" cap="none" strike="noStrike">
                <a:solidFill>
                  <a:schemeClr val="lt1"/>
                </a:solidFill>
                <a:latin typeface="Arial Narrow"/>
                <a:ea typeface="Arial Narrow"/>
                <a:cs typeface="Arial Narrow"/>
                <a:sym typeface="Arial Narrow"/>
              </a:defRPr>
            </a:lvl1pPr>
            <a:lvl2pPr indent="0" lvl="1" marL="457200" marR="0" rtl="0" algn="l">
              <a:spcBef>
                <a:spcPts val="0"/>
              </a:spcBef>
              <a:buNone/>
              <a:defRPr b="0" i="0" sz="1800" u="none" cap="none" strike="noStrike">
                <a:solidFill>
                  <a:schemeClr val="lt1"/>
                </a:solidFill>
                <a:latin typeface="Arial Narrow"/>
                <a:ea typeface="Arial Narrow"/>
                <a:cs typeface="Arial Narrow"/>
                <a:sym typeface="Arial Narrow"/>
              </a:defRPr>
            </a:lvl2pPr>
            <a:lvl3pPr indent="0" lvl="2" marL="914400" marR="0" rtl="0" algn="l">
              <a:spcBef>
                <a:spcPts val="0"/>
              </a:spcBef>
              <a:buNone/>
              <a:defRPr b="0" i="0" sz="1800" u="none" cap="none" strike="noStrike">
                <a:solidFill>
                  <a:schemeClr val="lt1"/>
                </a:solidFill>
                <a:latin typeface="Arial Narrow"/>
                <a:ea typeface="Arial Narrow"/>
                <a:cs typeface="Arial Narrow"/>
                <a:sym typeface="Arial Narrow"/>
              </a:defRPr>
            </a:lvl3pPr>
            <a:lvl4pPr indent="0" lvl="3" marL="1371600" marR="0" rtl="0" algn="l">
              <a:spcBef>
                <a:spcPts val="0"/>
              </a:spcBef>
              <a:buNone/>
              <a:defRPr b="0" i="0" sz="1800" u="none" cap="none" strike="noStrike">
                <a:solidFill>
                  <a:schemeClr val="lt1"/>
                </a:solidFill>
                <a:latin typeface="Arial Narrow"/>
                <a:ea typeface="Arial Narrow"/>
                <a:cs typeface="Arial Narrow"/>
                <a:sym typeface="Arial Narrow"/>
              </a:defRPr>
            </a:lvl4pPr>
            <a:lvl5pPr indent="0" lvl="4" marL="1828800" marR="0" rtl="0" algn="l">
              <a:spcBef>
                <a:spcPts val="0"/>
              </a:spcBef>
              <a:buNone/>
              <a:defRPr b="0" i="0" sz="1800" u="none" cap="none" strike="noStrike">
                <a:solidFill>
                  <a:schemeClr val="lt1"/>
                </a:solidFill>
                <a:latin typeface="Arial Narrow"/>
                <a:ea typeface="Arial Narrow"/>
                <a:cs typeface="Arial Narrow"/>
                <a:sym typeface="Arial Narrow"/>
              </a:defRPr>
            </a:lvl5pPr>
            <a:lvl6pPr indent="0" lvl="5" marL="2286000" marR="0" rtl="0" algn="l">
              <a:spcBef>
                <a:spcPts val="0"/>
              </a:spcBef>
              <a:buNone/>
              <a:defRPr b="0" i="0" sz="1800" u="none" cap="none" strike="noStrike">
                <a:solidFill>
                  <a:schemeClr val="lt1"/>
                </a:solidFill>
                <a:latin typeface="Arial Narrow"/>
                <a:ea typeface="Arial Narrow"/>
                <a:cs typeface="Arial Narrow"/>
                <a:sym typeface="Arial Narrow"/>
              </a:defRPr>
            </a:lvl6pPr>
            <a:lvl7pPr indent="0" lvl="6" marL="2743200" marR="0" rtl="0" algn="l">
              <a:spcBef>
                <a:spcPts val="0"/>
              </a:spcBef>
              <a:buNone/>
              <a:defRPr b="0" i="0" sz="1800" u="none" cap="none" strike="noStrike">
                <a:solidFill>
                  <a:schemeClr val="lt1"/>
                </a:solidFill>
                <a:latin typeface="Arial Narrow"/>
                <a:ea typeface="Arial Narrow"/>
                <a:cs typeface="Arial Narrow"/>
                <a:sym typeface="Arial Narrow"/>
              </a:defRPr>
            </a:lvl7pPr>
            <a:lvl8pPr indent="0" lvl="7" marL="3200400" marR="0" rtl="0" algn="l">
              <a:spcBef>
                <a:spcPts val="0"/>
              </a:spcBef>
              <a:buNone/>
              <a:defRPr b="0" i="0" sz="1800" u="none" cap="none" strike="noStrike">
                <a:solidFill>
                  <a:schemeClr val="lt1"/>
                </a:solidFill>
                <a:latin typeface="Arial Narrow"/>
                <a:ea typeface="Arial Narrow"/>
                <a:cs typeface="Arial Narrow"/>
                <a:sym typeface="Arial Narrow"/>
              </a:defRPr>
            </a:lvl8pPr>
            <a:lvl9pPr indent="0" lvl="8" marL="3657600" marR="0" rtl="0" algn="l">
              <a:spcBef>
                <a:spcPts val="0"/>
              </a:spcBef>
              <a:buNone/>
              <a:defRPr b="0" i="0" sz="1800" u="none" cap="none" strike="noStrike">
                <a:solidFill>
                  <a:schemeClr val="lt1"/>
                </a:solidFill>
                <a:latin typeface="Arial Narrow"/>
                <a:ea typeface="Arial Narrow"/>
                <a:cs typeface="Arial Narrow"/>
                <a:sym typeface="Arial Narrow"/>
              </a:defRPr>
            </a:lvl9pPr>
          </a:lstStyle>
          <a:p/>
        </p:txBody>
      </p:sp>
      <p:sp>
        <p:nvSpPr>
          <p:cNvPr id="60" name="Shape 60"/>
          <p:cNvSpPr txBox="1"/>
          <p:nvPr>
            <p:ph idx="12" type="sldNum"/>
          </p:nvPr>
        </p:nvSpPr>
        <p:spPr>
          <a:xfrm>
            <a:off x="7543800" y="4767262"/>
            <a:ext cx="990600" cy="2739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 sz="1100" u="none" cap="none" strike="noStrike">
                <a:solidFill>
                  <a:schemeClr val="lt1"/>
                </a:solidFill>
                <a:latin typeface="Arial Narrow"/>
                <a:ea typeface="Arial Narrow"/>
                <a:cs typeface="Arial Narrow"/>
                <a:sym typeface="Arial Narrow"/>
              </a:rPr>
              <a:t>‹#›</a:t>
            </a:fld>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usc-staff.org/document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docs.google.com/document/d/1-gXeuDd05oscsxwW_BTEiMR8NXpFowYWe3h8CJrDiEg/edi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docs.google.com/spreadsheets/d/1Cfvy6mcJpZTWNbrIHKJ1LtACekPyYUkPwjRqxWOfUL4/edit?ts=59a58163#gid=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Shape 136"/>
          <p:cNvSpPr txBox="1"/>
          <p:nvPr>
            <p:ph type="ctrTitle"/>
          </p:nvPr>
        </p:nvSpPr>
        <p:spPr>
          <a:xfrm>
            <a:off x="485875" y="264475"/>
            <a:ext cx="8183700" cy="1473600"/>
          </a:xfrm>
          <a:prstGeom prst="rect">
            <a:avLst/>
          </a:prstGeom>
        </p:spPr>
        <p:txBody>
          <a:bodyPr anchorCtr="0" anchor="b" bIns="91425" lIns="91425" rIns="91425" wrap="square" tIns="91425">
            <a:noAutofit/>
          </a:bodyPr>
          <a:lstStyle/>
          <a:p>
            <a:pPr lvl="0">
              <a:spcBef>
                <a:spcPts val="0"/>
              </a:spcBef>
              <a:buNone/>
            </a:pPr>
            <a:r>
              <a:rPr lang="en"/>
              <a:t>Town Hall </a:t>
            </a:r>
          </a:p>
        </p:txBody>
      </p:sp>
      <p:sp>
        <p:nvSpPr>
          <p:cNvPr id="137" name="Shape 137"/>
          <p:cNvSpPr txBox="1"/>
          <p:nvPr>
            <p:ph idx="1" type="subTitle"/>
          </p:nvPr>
        </p:nvSpPr>
        <p:spPr>
          <a:xfrm>
            <a:off x="485875" y="1738075"/>
            <a:ext cx="8183700" cy="861000"/>
          </a:xfrm>
          <a:prstGeom prst="rect">
            <a:avLst/>
          </a:prstGeom>
        </p:spPr>
        <p:txBody>
          <a:bodyPr anchorCtr="0" anchor="t" bIns="91425" lIns="91425" rIns="91425" wrap="square" tIns="91425">
            <a:noAutofit/>
          </a:bodyPr>
          <a:lstStyle/>
          <a:p>
            <a:pPr lvl="0">
              <a:spcBef>
                <a:spcPts val="0"/>
              </a:spcBef>
              <a:buNone/>
            </a:pPr>
            <a:r>
              <a:rPr lang="en"/>
              <a:t>August 31st, 2017  </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Shape 196"/>
          <p:cNvSpPr txBox="1"/>
          <p:nvPr>
            <p:ph type="title"/>
          </p:nvPr>
        </p:nvSpPr>
        <p:spPr>
          <a:xfrm>
            <a:off x="609600" y="205978"/>
            <a:ext cx="7924800" cy="857400"/>
          </a:xfrm>
          <a:prstGeom prst="rect">
            <a:avLst/>
          </a:prstGeom>
          <a:noFill/>
          <a:ln>
            <a:noFill/>
          </a:ln>
        </p:spPr>
        <p:txBody>
          <a:bodyPr anchorCtr="0" anchor="b" bIns="45700" lIns="91425" rIns="91425" wrap="square" tIns="45700">
            <a:noAutofit/>
          </a:bodyPr>
          <a:lstStyle/>
          <a:p>
            <a:pPr indent="0" lvl="0" marL="0" marR="0" rtl="0" algn="ctr">
              <a:spcBef>
                <a:spcPts val="0"/>
              </a:spcBef>
              <a:buClr>
                <a:schemeClr val="lt1"/>
              </a:buClr>
              <a:buSzPct val="25000"/>
              <a:buFont typeface="Arial Narrow"/>
              <a:buNone/>
            </a:pPr>
            <a:r>
              <a:rPr b="0" i="0" lang="en" sz="3000" u="none" cap="none" strike="noStrike">
                <a:solidFill>
                  <a:schemeClr val="lt1"/>
                </a:solidFill>
                <a:latin typeface="Arial Narrow"/>
                <a:ea typeface="Arial Narrow"/>
                <a:cs typeface="Arial Narrow"/>
                <a:sym typeface="Arial Narrow"/>
              </a:rPr>
              <a:t>HOURS OF OPERATION</a:t>
            </a:r>
          </a:p>
        </p:txBody>
      </p:sp>
      <p:sp>
        <p:nvSpPr>
          <p:cNvPr id="197" name="Shape 197"/>
          <p:cNvSpPr txBox="1"/>
          <p:nvPr/>
        </p:nvSpPr>
        <p:spPr>
          <a:xfrm>
            <a:off x="1115616" y="1437624"/>
            <a:ext cx="6768900" cy="2146800"/>
          </a:xfrm>
          <a:prstGeom prst="rect">
            <a:avLst/>
          </a:prstGeom>
          <a:noFill/>
          <a:ln>
            <a:noFill/>
          </a:ln>
        </p:spPr>
        <p:txBody>
          <a:bodyPr anchorCtr="0" anchor="t" bIns="45700" lIns="91425" rIns="91425" wrap="square" tIns="45700">
            <a:noAutofit/>
          </a:bodyPr>
          <a:lstStyle/>
          <a:p>
            <a:pPr indent="-285750" lvl="0" marL="285750" marR="0" rtl="0" algn="l">
              <a:spcBef>
                <a:spcPts val="0"/>
              </a:spcBef>
              <a:buClr>
                <a:schemeClr val="lt1"/>
              </a:buClr>
              <a:buSzPct val="100000"/>
              <a:buFont typeface="Arial"/>
              <a:buChar char="•"/>
            </a:pPr>
            <a:r>
              <a:rPr b="0" i="0" lang="en" sz="1800" u="none" cap="none" strike="noStrike">
                <a:solidFill>
                  <a:schemeClr val="lt1"/>
                </a:solidFill>
                <a:latin typeface="Arial Narrow"/>
                <a:ea typeface="Arial Narrow"/>
                <a:cs typeface="Arial Narrow"/>
                <a:sym typeface="Arial Narrow"/>
              </a:rPr>
              <a:t>Thursday Aug 31 – final day of construction activities</a:t>
            </a:r>
          </a:p>
          <a:p>
            <a:pPr indent="-285750" lvl="0" marL="285750" marR="0" rtl="0" algn="l">
              <a:spcBef>
                <a:spcPts val="0"/>
              </a:spcBef>
              <a:buClr>
                <a:schemeClr val="lt1"/>
              </a:buClr>
              <a:buSzPct val="100000"/>
              <a:buFont typeface="Arial"/>
              <a:buChar char="•"/>
            </a:pPr>
            <a:r>
              <a:rPr b="0" i="0" lang="en" sz="1800" u="none" cap="none" strike="noStrike">
                <a:solidFill>
                  <a:schemeClr val="lt1"/>
                </a:solidFill>
                <a:latin typeface="Arial Narrow"/>
                <a:ea typeface="Arial Narrow"/>
                <a:cs typeface="Arial Narrow"/>
                <a:sym typeface="Arial Narrow"/>
              </a:rPr>
              <a:t>Friday Sept 01 – Furniture delivered and set-in place</a:t>
            </a:r>
          </a:p>
          <a:p>
            <a:pPr indent="-285750" lvl="0" marL="285750" marR="0" rtl="0" algn="l">
              <a:spcBef>
                <a:spcPts val="0"/>
              </a:spcBef>
              <a:buClr>
                <a:schemeClr val="lt1"/>
              </a:buClr>
              <a:buSzPct val="100000"/>
              <a:buFont typeface="Arial"/>
              <a:buChar char="•"/>
            </a:pPr>
            <a:r>
              <a:rPr b="0" i="0" lang="en" sz="1800" u="none" cap="none" strike="noStrike">
                <a:solidFill>
                  <a:schemeClr val="lt1"/>
                </a:solidFill>
                <a:latin typeface="Arial Narrow"/>
                <a:ea typeface="Arial Narrow"/>
                <a:cs typeface="Arial Narrow"/>
                <a:sym typeface="Arial Narrow"/>
              </a:rPr>
              <a:t>Saturday Sept 02 – P/T staff orientation</a:t>
            </a:r>
          </a:p>
          <a:p>
            <a:pPr indent="-285750" lvl="0" marL="285750" marR="0" rtl="0" algn="l">
              <a:spcBef>
                <a:spcPts val="0"/>
              </a:spcBef>
              <a:buClr>
                <a:schemeClr val="lt1"/>
              </a:buClr>
              <a:buSzPct val="100000"/>
              <a:buFont typeface="Arial"/>
              <a:buChar char="•"/>
            </a:pPr>
            <a:r>
              <a:rPr b="0" i="0" lang="en" sz="1800" u="none" cap="none" strike="noStrike">
                <a:solidFill>
                  <a:schemeClr val="lt1"/>
                </a:solidFill>
                <a:latin typeface="Arial Narrow"/>
                <a:ea typeface="Arial Narrow"/>
                <a:cs typeface="Arial Narrow"/>
                <a:sym typeface="Arial Narrow"/>
              </a:rPr>
              <a:t>Sunday Sept 03 – Open for O-Week business (10am – 10pm)</a:t>
            </a:r>
          </a:p>
          <a:p>
            <a:pPr indent="-285750" lvl="0" marL="285750" marR="0" rtl="0" algn="l">
              <a:spcBef>
                <a:spcPts val="0"/>
              </a:spcBef>
              <a:buClr>
                <a:schemeClr val="lt1"/>
              </a:buClr>
              <a:buSzPct val="100000"/>
              <a:buFont typeface="Arial"/>
              <a:buChar char="•"/>
            </a:pPr>
            <a:r>
              <a:rPr b="0" i="0" lang="en" sz="1800" u="none" cap="none" strike="noStrike">
                <a:solidFill>
                  <a:schemeClr val="lt1"/>
                </a:solidFill>
                <a:latin typeface="Arial Narrow"/>
                <a:ea typeface="Arial Narrow"/>
                <a:cs typeface="Arial Narrow"/>
                <a:sym typeface="Arial Narrow"/>
              </a:rPr>
              <a:t>Monday Sept 04 – Labour Day – Open 10am – 10pm</a:t>
            </a:r>
          </a:p>
          <a:p>
            <a:pPr indent="-285750" lvl="0" marL="285750" marR="0" rtl="0" algn="l">
              <a:spcBef>
                <a:spcPts val="0"/>
              </a:spcBef>
              <a:buClr>
                <a:schemeClr val="lt1"/>
              </a:buClr>
              <a:buSzPct val="100000"/>
              <a:buFont typeface="Arial"/>
              <a:buChar char="•"/>
            </a:pPr>
            <a:r>
              <a:rPr b="0" i="0" lang="en" sz="1800" u="none" cap="none" strike="noStrike">
                <a:solidFill>
                  <a:schemeClr val="lt1"/>
                </a:solidFill>
                <a:latin typeface="Arial Narrow"/>
                <a:ea typeface="Arial Narrow"/>
                <a:cs typeface="Arial Narrow"/>
                <a:sym typeface="Arial Narrow"/>
              </a:rPr>
              <a:t>Tuesday through Friday – 7:30am – midnight</a:t>
            </a:r>
          </a:p>
          <a:p>
            <a:pPr indent="-285750" lvl="0" marL="285750" marR="0" rtl="0" algn="l">
              <a:spcBef>
                <a:spcPts val="0"/>
              </a:spcBef>
              <a:buClr>
                <a:schemeClr val="lt1"/>
              </a:buClr>
              <a:buSzPct val="100000"/>
              <a:buFont typeface="Arial"/>
              <a:buChar char="•"/>
            </a:pPr>
            <a:r>
              <a:rPr b="0" i="0" lang="en" sz="1800" u="none" cap="none" strike="noStrike">
                <a:solidFill>
                  <a:schemeClr val="lt1"/>
                </a:solidFill>
                <a:latin typeface="Arial Narrow"/>
                <a:ea typeface="Arial Narrow"/>
                <a:cs typeface="Arial Narrow"/>
                <a:sym typeface="Arial Narrow"/>
              </a:rPr>
              <a:t>Sat/Sunday – 10am – 10pm</a:t>
            </a:r>
          </a:p>
          <a:p>
            <a:pPr indent="-285750" lvl="0" marL="285750" marR="0" rtl="0" algn="l">
              <a:spcBef>
                <a:spcPts val="0"/>
              </a:spcBef>
              <a:buClr>
                <a:schemeClr val="lt1"/>
              </a:buClr>
              <a:buFont typeface="Arial"/>
              <a:buNone/>
            </a:pPr>
            <a:r>
              <a:t/>
            </a:r>
            <a:endParaRPr b="0" i="0" sz="1800" u="none" cap="none" strike="noStrike">
              <a:solidFill>
                <a:schemeClr val="lt1"/>
              </a:solidFill>
              <a:latin typeface="Arial Narrow"/>
              <a:ea typeface="Arial Narrow"/>
              <a:cs typeface="Arial Narrow"/>
              <a:sym typeface="Arial Narrow"/>
            </a:endParaRPr>
          </a:p>
          <a:p>
            <a:pPr indent="-285750" lvl="0" marL="285750" marR="0" rtl="0" algn="l">
              <a:spcBef>
                <a:spcPts val="0"/>
              </a:spcBef>
              <a:buClr>
                <a:schemeClr val="lt1"/>
              </a:buClr>
              <a:buSzPct val="100000"/>
              <a:buFont typeface="Arial"/>
              <a:buChar char="•"/>
            </a:pPr>
            <a:r>
              <a:rPr b="0" i="0" lang="en" sz="1800" u="none" cap="none" strike="noStrike">
                <a:solidFill>
                  <a:schemeClr val="lt1"/>
                </a:solidFill>
                <a:latin typeface="Arial Narrow"/>
                <a:ea typeface="Arial Narrow"/>
                <a:cs typeface="Arial Narrow"/>
                <a:sym typeface="Arial Narrow"/>
              </a:rPr>
              <a:t>Normal Business hours to resume</a:t>
            </a:r>
          </a:p>
          <a:p>
            <a:pPr indent="0" lvl="0" marL="0" marR="0" rtl="0" algn="l">
              <a:spcBef>
                <a:spcPts val="0"/>
              </a:spcBef>
              <a:buNone/>
            </a:pPr>
            <a:r>
              <a:t/>
            </a:r>
            <a:endParaRPr sz="1800">
              <a:solidFill>
                <a:schemeClr val="lt1"/>
              </a:solidFill>
              <a:latin typeface="Arial Narrow"/>
              <a:ea typeface="Arial Narrow"/>
              <a:cs typeface="Arial Narrow"/>
              <a:sym typeface="Arial Narrow"/>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Shape 202"/>
          <p:cNvSpPr txBox="1"/>
          <p:nvPr>
            <p:ph type="title"/>
          </p:nvPr>
        </p:nvSpPr>
        <p:spPr>
          <a:xfrm>
            <a:off x="609600" y="205978"/>
            <a:ext cx="7924800" cy="857400"/>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lt1"/>
              </a:buClr>
              <a:buSzPct val="25000"/>
              <a:buFont typeface="Arial Narrow"/>
              <a:buNone/>
            </a:pPr>
            <a:r>
              <a:rPr b="0" i="0" lang="en" sz="3000" u="none" cap="none" strike="noStrike">
                <a:solidFill>
                  <a:schemeClr val="lt1"/>
                </a:solidFill>
                <a:latin typeface="Arial Narrow"/>
                <a:ea typeface="Arial Narrow"/>
                <a:cs typeface="Arial Narrow"/>
                <a:sym typeface="Arial Narrow"/>
              </a:rPr>
              <a:t>UNFINISHED BUSINESS…</a:t>
            </a:r>
          </a:p>
        </p:txBody>
      </p:sp>
      <p:sp>
        <p:nvSpPr>
          <p:cNvPr id="203" name="Shape 203"/>
          <p:cNvSpPr txBox="1"/>
          <p:nvPr/>
        </p:nvSpPr>
        <p:spPr>
          <a:xfrm>
            <a:off x="5148064" y="1923677"/>
            <a:ext cx="3229200" cy="1661999"/>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en" sz="2400">
                <a:solidFill>
                  <a:schemeClr val="lt1"/>
                </a:solidFill>
                <a:latin typeface="Arial Narrow"/>
                <a:ea typeface="Arial Narrow"/>
                <a:cs typeface="Arial Narrow"/>
                <a:sym typeface="Arial Narrow"/>
              </a:rPr>
              <a:t>Millwork Items: </a:t>
            </a:r>
          </a:p>
          <a:p>
            <a:pPr indent="-285750" lvl="0" marL="285750" marR="0" rtl="0" algn="l">
              <a:spcBef>
                <a:spcPts val="0"/>
              </a:spcBef>
              <a:buClr>
                <a:schemeClr val="lt1"/>
              </a:buClr>
              <a:buSzPct val="100000"/>
              <a:buFont typeface="Arial"/>
              <a:buChar char="•"/>
            </a:pPr>
            <a:r>
              <a:rPr lang="en" sz="2400">
                <a:solidFill>
                  <a:schemeClr val="lt1"/>
                </a:solidFill>
                <a:latin typeface="Arial Narrow"/>
                <a:ea typeface="Arial Narrow"/>
                <a:cs typeface="Arial Narrow"/>
                <a:sym typeface="Arial Narrow"/>
              </a:rPr>
              <a:t>Garbage banks</a:t>
            </a:r>
          </a:p>
          <a:p>
            <a:pPr indent="-285750" lvl="0" marL="285750" marR="0" rtl="0" algn="l">
              <a:spcBef>
                <a:spcPts val="0"/>
              </a:spcBef>
              <a:buClr>
                <a:schemeClr val="lt1"/>
              </a:buClr>
              <a:buSzPct val="100000"/>
              <a:buFont typeface="Arial"/>
              <a:buChar char="•"/>
            </a:pPr>
            <a:r>
              <a:rPr lang="en" sz="2400">
                <a:solidFill>
                  <a:schemeClr val="lt1"/>
                </a:solidFill>
                <a:latin typeface="Arial Narrow"/>
                <a:ea typeface="Arial Narrow"/>
                <a:cs typeface="Arial Narrow"/>
                <a:sym typeface="Arial Narrow"/>
              </a:rPr>
              <a:t>Coffee condiment center</a:t>
            </a:r>
          </a:p>
          <a:p>
            <a:pPr indent="-285750" lvl="0" marL="285750" marR="0" rtl="0" algn="l">
              <a:spcBef>
                <a:spcPts val="0"/>
              </a:spcBef>
              <a:buClr>
                <a:schemeClr val="lt1"/>
              </a:buClr>
              <a:buSzPct val="100000"/>
              <a:buFont typeface="Arial"/>
              <a:buChar char="•"/>
            </a:pPr>
            <a:r>
              <a:rPr lang="en" sz="2400">
                <a:solidFill>
                  <a:schemeClr val="lt1"/>
                </a:solidFill>
                <a:latin typeface="Arial Narrow"/>
                <a:ea typeface="Arial Narrow"/>
                <a:cs typeface="Arial Narrow"/>
                <a:sym typeface="Arial Narrow"/>
              </a:rPr>
              <a:t>Café line wall</a:t>
            </a:r>
          </a:p>
          <a:p>
            <a:pPr indent="-285750" lvl="0" marL="285750" marR="0" rtl="0" algn="l">
              <a:spcBef>
                <a:spcPts val="0"/>
              </a:spcBef>
              <a:buClr>
                <a:schemeClr val="lt1"/>
              </a:buClr>
              <a:buSzPct val="100000"/>
              <a:buFont typeface="Arial"/>
              <a:buChar char="•"/>
            </a:pPr>
            <a:r>
              <a:rPr lang="en" sz="2400">
                <a:solidFill>
                  <a:schemeClr val="lt1"/>
                </a:solidFill>
                <a:latin typeface="Arial Narrow"/>
                <a:ea typeface="Arial Narrow"/>
                <a:cs typeface="Arial Narrow"/>
                <a:sym typeface="Arial Narrow"/>
              </a:rPr>
              <a:t>Window seating</a:t>
            </a:r>
          </a:p>
          <a:p>
            <a:pPr indent="-285750" lvl="0" marL="285750" marR="0" rtl="0" algn="l">
              <a:spcBef>
                <a:spcPts val="0"/>
              </a:spcBef>
              <a:buClr>
                <a:schemeClr val="lt1"/>
              </a:buClr>
              <a:buFont typeface="Arial"/>
              <a:buNone/>
            </a:pPr>
            <a:r>
              <a:t/>
            </a:r>
            <a:endParaRPr sz="1800">
              <a:solidFill>
                <a:schemeClr val="lt1"/>
              </a:solidFill>
              <a:latin typeface="Arial Narrow"/>
              <a:ea typeface="Arial Narrow"/>
              <a:cs typeface="Arial Narrow"/>
              <a:sym typeface="Arial Narrow"/>
            </a:endParaRPr>
          </a:p>
        </p:txBody>
      </p:sp>
      <p:sp>
        <p:nvSpPr>
          <p:cNvPr id="204" name="Shape 204"/>
          <p:cNvSpPr txBox="1"/>
          <p:nvPr/>
        </p:nvSpPr>
        <p:spPr>
          <a:xfrm>
            <a:off x="1043608" y="1906406"/>
            <a:ext cx="3384300" cy="17310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en" sz="2400">
                <a:solidFill>
                  <a:schemeClr val="lt1"/>
                </a:solidFill>
                <a:latin typeface="Arial Narrow"/>
                <a:ea typeface="Arial Narrow"/>
                <a:cs typeface="Arial Narrow"/>
                <a:sym typeface="Arial Narrow"/>
              </a:rPr>
              <a:t>There are items in the project that were added to the scope of work after the tender process which will not be complete for the launch</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Shape 209"/>
          <p:cNvSpPr txBox="1"/>
          <p:nvPr>
            <p:ph type="title"/>
          </p:nvPr>
        </p:nvSpPr>
        <p:spPr>
          <a:xfrm>
            <a:off x="311700" y="445025"/>
            <a:ext cx="8520600" cy="623400"/>
          </a:xfrm>
          <a:prstGeom prst="rect">
            <a:avLst/>
          </a:prstGeom>
        </p:spPr>
        <p:txBody>
          <a:bodyPr anchorCtr="0" anchor="t" bIns="91425" lIns="91425" rIns="91425" wrap="square" tIns="91425">
            <a:noAutofit/>
          </a:bodyPr>
          <a:lstStyle/>
          <a:p>
            <a:pPr lvl="0">
              <a:spcBef>
                <a:spcPts val="0"/>
              </a:spcBef>
              <a:buNone/>
            </a:pPr>
            <a:r>
              <a:rPr lang="en">
                <a:solidFill>
                  <a:srgbClr val="000000"/>
                </a:solidFill>
              </a:rPr>
              <a:t>Balanced Scorecard Update - Carrie  </a:t>
            </a:r>
          </a:p>
        </p:txBody>
      </p:sp>
      <p:sp>
        <p:nvSpPr>
          <p:cNvPr id="210" name="Shape 21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spcAft>
                <a:spcPts val="0"/>
              </a:spcAft>
              <a:buNone/>
            </a:pPr>
            <a:r>
              <a:rPr b="1" lang="en" sz="2400">
                <a:highlight>
                  <a:srgbClr val="FFFFFF"/>
                </a:highlight>
              </a:rPr>
              <a:t>What Has Been Done?</a:t>
            </a:r>
          </a:p>
          <a:p>
            <a:pPr lvl="0" rtl="0">
              <a:spcBef>
                <a:spcPts val="0"/>
              </a:spcBef>
              <a:spcAft>
                <a:spcPts val="0"/>
              </a:spcAft>
              <a:buNone/>
            </a:pPr>
            <a:r>
              <a:rPr lang="en" sz="1400">
                <a:highlight>
                  <a:srgbClr val="FFFFFF"/>
                </a:highlight>
              </a:rPr>
              <a:t> Senior managers have consulted with their teams to determine goals, outcomes and measures of what success looks like for the outcomes for the various departments.</a:t>
            </a:r>
          </a:p>
          <a:p>
            <a:pPr lvl="0" rtl="0">
              <a:spcBef>
                <a:spcPts val="0"/>
              </a:spcBef>
              <a:spcAft>
                <a:spcPts val="0"/>
              </a:spcAft>
              <a:buNone/>
            </a:pPr>
            <a:r>
              <a:t/>
            </a:r>
            <a:endParaRPr sz="1400">
              <a:highlight>
                <a:srgbClr val="FFFFFF"/>
              </a:highlight>
            </a:endParaRPr>
          </a:p>
          <a:p>
            <a:pPr lvl="0" rtl="0">
              <a:spcBef>
                <a:spcPts val="0"/>
              </a:spcBef>
              <a:spcAft>
                <a:spcPts val="0"/>
              </a:spcAft>
              <a:buNone/>
            </a:pPr>
            <a:r>
              <a:rPr lang="en" sz="1400">
                <a:highlight>
                  <a:srgbClr val="FFFFFF"/>
                </a:highlight>
              </a:rPr>
              <a:t>Senior management has met and discussed the departmental work to ensure that where collaboration across departments and/or where shared resources are required, that departments have access to what they need.</a:t>
            </a:r>
          </a:p>
          <a:p>
            <a:pPr lvl="0" rtl="0">
              <a:spcBef>
                <a:spcPts val="0"/>
              </a:spcBef>
              <a:spcAft>
                <a:spcPts val="0"/>
              </a:spcAft>
              <a:buNone/>
            </a:pPr>
            <a:r>
              <a:t/>
            </a:r>
            <a:endParaRPr sz="1400">
              <a:highlight>
                <a:srgbClr val="FFFFFF"/>
              </a:highlight>
            </a:endParaRPr>
          </a:p>
          <a:p>
            <a:pPr lvl="0" rtl="0">
              <a:spcBef>
                <a:spcPts val="0"/>
              </a:spcBef>
              <a:spcAft>
                <a:spcPts val="0"/>
              </a:spcAft>
              <a:buNone/>
            </a:pPr>
            <a:r>
              <a:rPr lang="en" sz="1400">
                <a:highlight>
                  <a:srgbClr val="FFFFFF"/>
                </a:highlight>
              </a:rPr>
              <a:t>Senior manager Finance and Admin has met with all senior managers to pull out the short term (this year), medium term (next budget) and long term pieces within each of the departmental scorecards.</a:t>
            </a:r>
          </a:p>
          <a:p>
            <a:pPr lvl="0" rtl="0">
              <a:spcBef>
                <a:spcPts val="0"/>
              </a:spcBef>
              <a:spcAft>
                <a:spcPts val="0"/>
              </a:spcAft>
              <a:buNone/>
            </a:pPr>
            <a:r>
              <a:t/>
            </a:r>
            <a:endParaRPr sz="1400">
              <a:highlight>
                <a:srgbClr val="FFFFFF"/>
              </a:highlight>
            </a:endParaRPr>
          </a:p>
          <a:p>
            <a:pPr lvl="0" rtl="0">
              <a:spcBef>
                <a:spcPts val="0"/>
              </a:spcBef>
              <a:spcAft>
                <a:spcPts val="0"/>
              </a:spcAft>
              <a:buClr>
                <a:schemeClr val="dk2"/>
              </a:buClr>
              <a:buSzPct val="78571"/>
              <a:buFont typeface="Arial"/>
              <a:buNone/>
            </a:pPr>
            <a:r>
              <a:rPr lang="en" sz="1400">
                <a:highlight>
                  <a:srgbClr val="FFFFFF"/>
                </a:highlight>
              </a:rPr>
              <a:t>Budget needs have been identified and are working on determining how best to get the funds required to achieve the goals and outcomes.</a:t>
            </a:r>
          </a:p>
          <a:p>
            <a:pPr lvl="0">
              <a:spcBef>
                <a:spcPts val="0"/>
              </a:spcBef>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Shape 215"/>
          <p:cNvSpPr txBox="1"/>
          <p:nvPr>
            <p:ph type="title"/>
          </p:nvPr>
        </p:nvSpPr>
        <p:spPr>
          <a:xfrm>
            <a:off x="311700" y="445025"/>
            <a:ext cx="8520600" cy="623400"/>
          </a:xfrm>
          <a:prstGeom prst="rect">
            <a:avLst/>
          </a:prstGeom>
        </p:spPr>
        <p:txBody>
          <a:bodyPr anchorCtr="0" anchor="t" bIns="91425" lIns="91425" rIns="91425" wrap="square" tIns="91425">
            <a:noAutofit/>
          </a:bodyPr>
          <a:lstStyle/>
          <a:p>
            <a:pPr lvl="0">
              <a:spcBef>
                <a:spcPts val="0"/>
              </a:spcBef>
              <a:buClr>
                <a:schemeClr val="dk2"/>
              </a:buClr>
              <a:buSzPct val="36666"/>
              <a:buFont typeface="Arial"/>
              <a:buNone/>
            </a:pPr>
            <a:r>
              <a:rPr lang="en"/>
              <a:t>Balanced Scorecard Update - Carrie   </a:t>
            </a:r>
          </a:p>
          <a:p>
            <a:pPr lvl="0">
              <a:spcBef>
                <a:spcPts val="0"/>
              </a:spcBef>
              <a:buNone/>
            </a:pPr>
            <a:r>
              <a:t/>
            </a:r>
            <a:endParaRPr>
              <a:solidFill>
                <a:srgbClr val="000000"/>
              </a:solidFill>
            </a:endParaRPr>
          </a:p>
        </p:txBody>
      </p:sp>
      <p:sp>
        <p:nvSpPr>
          <p:cNvPr id="216" name="Shape 21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spcAft>
                <a:spcPts val="0"/>
              </a:spcAft>
              <a:buNone/>
            </a:pPr>
            <a:r>
              <a:rPr lang="en" sz="2400">
                <a:highlight>
                  <a:srgbClr val="FFFFFF"/>
                </a:highlight>
              </a:rPr>
              <a:t>Next Steps</a:t>
            </a:r>
          </a:p>
          <a:p>
            <a:pPr lvl="0" rtl="0">
              <a:spcBef>
                <a:spcPts val="0"/>
              </a:spcBef>
              <a:spcAft>
                <a:spcPts val="0"/>
              </a:spcAft>
              <a:buNone/>
            </a:pPr>
            <a:r>
              <a:rPr lang="en" sz="1400">
                <a:highlight>
                  <a:srgbClr val="FFFFFF"/>
                </a:highlight>
              </a:rPr>
              <a:t>A request for additional budget funds, where necessary, will be brought forward to the board so that we can get approval to spend outside of the approved budget or from within the contingency dollars</a:t>
            </a:r>
            <a:br>
              <a:rPr lang="en" sz="1400">
                <a:highlight>
                  <a:srgbClr val="FFFFFF"/>
                </a:highlight>
              </a:rPr>
            </a:br>
          </a:p>
          <a:p>
            <a:pPr lvl="0">
              <a:spcBef>
                <a:spcPts val="0"/>
              </a:spcBef>
              <a:buClr>
                <a:schemeClr val="dk2"/>
              </a:buClr>
              <a:buSzPct val="78571"/>
              <a:buFont typeface="Arial"/>
              <a:buNone/>
            </a:pPr>
            <a:r>
              <a:rPr lang="en" sz="1400">
                <a:highlight>
                  <a:srgbClr val="FFFFFF"/>
                </a:highlight>
              </a:rPr>
              <a:t>Once approved, we will have a comprehensive set of departmental scorecards for the USC</a:t>
            </a:r>
          </a:p>
          <a:p>
            <a:pPr lvl="0">
              <a:spcBef>
                <a:spcPts val="0"/>
              </a:spcBef>
              <a:buNone/>
            </a:pPr>
            <a:r>
              <a:rPr lang="en" sz="1400">
                <a:highlight>
                  <a:srgbClr val="FFFFFF"/>
                </a:highlight>
              </a:rPr>
              <a:t>Final step for the overall USC scorecard will be layering in the platform pieces from the Executive so that we can have a high level picture of how the USC is moving forward</a:t>
            </a:r>
          </a:p>
          <a:p>
            <a:pPr lvl="0" rtl="0">
              <a:spcBef>
                <a:spcPts val="0"/>
              </a:spcBef>
              <a:spcAft>
                <a:spcPts val="0"/>
              </a:spcAft>
              <a:buNone/>
            </a:pPr>
            <a:r>
              <a:rPr lang="en" sz="2400">
                <a:highlight>
                  <a:srgbClr val="FFFFFF"/>
                </a:highlight>
              </a:rPr>
              <a:t>Future</a:t>
            </a:r>
          </a:p>
          <a:p>
            <a:pPr lvl="0" rtl="0">
              <a:spcBef>
                <a:spcPts val="0"/>
              </a:spcBef>
              <a:spcAft>
                <a:spcPts val="0"/>
              </a:spcAft>
              <a:buNone/>
            </a:pPr>
            <a:r>
              <a:rPr lang="en" sz="1400">
                <a:highlight>
                  <a:srgbClr val="FFFFFF"/>
                </a:highlight>
              </a:rPr>
              <a:t>Balanced scorecard will be reviewed and updated in conjunction with the annual budget</a:t>
            </a:r>
          </a:p>
          <a:p>
            <a:pPr lvl="0" rtl="0">
              <a:spcBef>
                <a:spcPts val="0"/>
              </a:spcBef>
              <a:spcAft>
                <a:spcPts val="0"/>
              </a:spcAft>
              <a:buNone/>
            </a:pPr>
            <a:r>
              <a:rPr lang="en" sz="1400">
                <a:solidFill>
                  <a:srgbClr val="7030A0"/>
                </a:solidFill>
                <a:highlight>
                  <a:srgbClr val="FFFFFF"/>
                </a:highlight>
                <a:latin typeface="Calibri"/>
                <a:ea typeface="Calibri"/>
                <a:cs typeface="Calibri"/>
                <a:sym typeface="Calibri"/>
              </a:rPr>
              <a:t> </a:t>
            </a:r>
          </a:p>
          <a:p>
            <a:pPr lvl="0">
              <a:spcBef>
                <a:spcPts val="0"/>
              </a:spcBef>
              <a:buClr>
                <a:schemeClr val="dk2"/>
              </a:buClr>
              <a:buSzPct val="78571"/>
              <a:buFont typeface="Arial"/>
              <a:buNone/>
            </a:pPr>
            <a:r>
              <a:t/>
            </a:r>
            <a:endParaRPr sz="1400">
              <a:solidFill>
                <a:srgbClr val="000000"/>
              </a:solidFill>
              <a:highlight>
                <a:srgbClr val="FFFFFF"/>
              </a:highlight>
              <a:latin typeface="Calibri"/>
              <a:ea typeface="Calibri"/>
              <a:cs typeface="Calibri"/>
              <a:sym typeface="Calibri"/>
            </a:endParaRPr>
          </a:p>
          <a:p>
            <a:pPr lvl="0">
              <a:spcBef>
                <a:spcPts val="0"/>
              </a:spcBef>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Shape 221"/>
          <p:cNvSpPr txBox="1"/>
          <p:nvPr>
            <p:ph type="title"/>
          </p:nvPr>
        </p:nvSpPr>
        <p:spPr>
          <a:xfrm>
            <a:off x="311700" y="445025"/>
            <a:ext cx="8520600" cy="623400"/>
          </a:xfrm>
          <a:prstGeom prst="rect">
            <a:avLst/>
          </a:prstGeom>
        </p:spPr>
        <p:txBody>
          <a:bodyPr anchorCtr="0" anchor="t" bIns="91425" lIns="91425" rIns="91425" wrap="square" tIns="91425">
            <a:noAutofit/>
          </a:bodyPr>
          <a:lstStyle/>
          <a:p>
            <a:pPr lvl="0">
              <a:spcBef>
                <a:spcPts val="0"/>
              </a:spcBef>
              <a:buNone/>
            </a:pPr>
            <a:r>
              <a:rPr lang="en">
                <a:solidFill>
                  <a:srgbClr val="000000"/>
                </a:solidFill>
              </a:rPr>
              <a:t>September Events Update - Tobi &amp; Mac</a:t>
            </a:r>
          </a:p>
        </p:txBody>
      </p:sp>
      <p:pic>
        <p:nvPicPr>
          <p:cNvPr descr="IMG_1198.JPG" id="222" name="Shape 222"/>
          <p:cNvPicPr preferRelativeResize="0"/>
          <p:nvPr/>
        </p:nvPicPr>
        <p:blipFill>
          <a:blip r:embed="rId3">
            <a:alphaModFix/>
          </a:blip>
          <a:stretch>
            <a:fillRect/>
          </a:stretch>
        </p:blipFill>
        <p:spPr>
          <a:xfrm>
            <a:off x="1163787" y="960850"/>
            <a:ext cx="6816428" cy="40750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Shape 227"/>
          <p:cNvSpPr txBox="1"/>
          <p:nvPr>
            <p:ph type="title"/>
          </p:nvPr>
        </p:nvSpPr>
        <p:spPr>
          <a:xfrm>
            <a:off x="311700" y="445025"/>
            <a:ext cx="8520600" cy="623400"/>
          </a:xfrm>
          <a:prstGeom prst="rect">
            <a:avLst/>
          </a:prstGeom>
        </p:spPr>
        <p:txBody>
          <a:bodyPr anchorCtr="0" anchor="t" bIns="91425" lIns="91425" rIns="91425" wrap="square" tIns="91425">
            <a:noAutofit/>
          </a:bodyPr>
          <a:lstStyle/>
          <a:p>
            <a:pPr lvl="0" rtl="0">
              <a:spcBef>
                <a:spcPts val="0"/>
              </a:spcBef>
              <a:buNone/>
            </a:pPr>
            <a:r>
              <a:rPr lang="en">
                <a:solidFill>
                  <a:srgbClr val="000000"/>
                </a:solidFill>
              </a:rPr>
              <a:t>September Events Update - Tobi &amp; Mac</a:t>
            </a:r>
          </a:p>
        </p:txBody>
      </p:sp>
      <p:sp>
        <p:nvSpPr>
          <p:cNvPr id="228" name="Shape 22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28600" lvl="0" marL="457200">
              <a:lnSpc>
                <a:spcPct val="150000"/>
              </a:lnSpc>
              <a:spcBef>
                <a:spcPts val="0"/>
              </a:spcBef>
            </a:pPr>
            <a:r>
              <a:rPr lang="en"/>
              <a:t>O-Week Line Up</a:t>
            </a:r>
          </a:p>
          <a:p>
            <a:pPr indent="-228600" lvl="0" marL="457200">
              <a:lnSpc>
                <a:spcPct val="150000"/>
              </a:lnSpc>
              <a:spcBef>
                <a:spcPts val="0"/>
              </a:spcBef>
            </a:pPr>
            <a:r>
              <a:rPr lang="en"/>
              <a:t>Homecoming</a:t>
            </a:r>
          </a:p>
          <a:p>
            <a:pPr indent="-228600" lvl="0" marL="457200">
              <a:lnSpc>
                <a:spcPct val="150000"/>
              </a:lnSpc>
              <a:spcBef>
                <a:spcPts val="0"/>
              </a:spcBef>
            </a:pPr>
            <a:r>
              <a:rPr lang="en"/>
              <a:t>Wave Breakfast Buffet</a:t>
            </a:r>
          </a:p>
          <a:p>
            <a:pPr indent="-228600" lvl="0" marL="457200">
              <a:lnSpc>
                <a:spcPct val="150000"/>
              </a:lnSpc>
              <a:spcBef>
                <a:spcPts val="0"/>
              </a:spcBef>
            </a:pPr>
            <a:r>
              <a:rPr lang="en"/>
              <a:t>Clubs Week/Space</a:t>
            </a:r>
          </a:p>
          <a:p>
            <a:pPr lvl="0">
              <a:spcBef>
                <a:spcPts val="0"/>
              </a:spcBef>
              <a:buNone/>
            </a:pPr>
            <a:r>
              <a:t/>
            </a:r>
            <a:endParaRPr/>
          </a:p>
        </p:txBody>
      </p:sp>
      <p:pic>
        <p:nvPicPr>
          <p:cNvPr descr="File:Breakfast buffet.jpg - Wikimedia Commons" id="229" name="Shape 229"/>
          <p:cNvPicPr preferRelativeResize="0"/>
          <p:nvPr/>
        </p:nvPicPr>
        <p:blipFill>
          <a:blip r:embed="rId3">
            <a:alphaModFix/>
          </a:blip>
          <a:stretch>
            <a:fillRect/>
          </a:stretch>
        </p:blipFill>
        <p:spPr>
          <a:xfrm>
            <a:off x="3477150" y="1300725"/>
            <a:ext cx="5236095" cy="34907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Shape 234"/>
          <p:cNvSpPr txBox="1"/>
          <p:nvPr>
            <p:ph type="title"/>
          </p:nvPr>
        </p:nvSpPr>
        <p:spPr>
          <a:xfrm>
            <a:off x="311700" y="445025"/>
            <a:ext cx="8520600" cy="623400"/>
          </a:xfrm>
          <a:prstGeom prst="rect">
            <a:avLst/>
          </a:prstGeom>
        </p:spPr>
        <p:txBody>
          <a:bodyPr anchorCtr="0" anchor="t" bIns="91425" lIns="91425" rIns="91425" wrap="square" tIns="91425">
            <a:noAutofit/>
          </a:bodyPr>
          <a:lstStyle/>
          <a:p>
            <a:pPr lvl="0" rtl="0">
              <a:spcBef>
                <a:spcPts val="0"/>
              </a:spcBef>
              <a:buNone/>
            </a:pPr>
            <a:r>
              <a:rPr lang="en">
                <a:solidFill>
                  <a:srgbClr val="000000"/>
                </a:solidFill>
              </a:rPr>
              <a:t>September Events Update - Tobi &amp; Mac </a:t>
            </a:r>
          </a:p>
        </p:txBody>
      </p:sp>
      <p:sp>
        <p:nvSpPr>
          <p:cNvPr id="235" name="Shape 23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28600" lvl="0" marL="457200" rtl="0">
              <a:lnSpc>
                <a:spcPct val="150000"/>
              </a:lnSpc>
              <a:spcBef>
                <a:spcPts val="0"/>
              </a:spcBef>
            </a:pPr>
            <a:r>
              <a:rPr lang="en"/>
              <a:t>USC Events can be found on the shared Google Calendar “USC Public Events”</a:t>
            </a:r>
          </a:p>
          <a:p>
            <a:pPr indent="-228600" lvl="0" marL="457200" rtl="0">
              <a:lnSpc>
                <a:spcPct val="150000"/>
              </a:lnSpc>
              <a:spcBef>
                <a:spcPts val="0"/>
              </a:spcBef>
            </a:pPr>
            <a:r>
              <a:rPr lang="en"/>
              <a:t>All USC staff with a @westernusc.ca email address can access this shared calendar </a:t>
            </a:r>
          </a:p>
          <a:p>
            <a:pPr indent="-228600" lvl="0" marL="457200" rtl="0">
              <a:lnSpc>
                <a:spcPct val="150000"/>
              </a:lnSpc>
              <a:spcBef>
                <a:spcPts val="0"/>
              </a:spcBef>
            </a:pPr>
            <a:r>
              <a:rPr lang="en"/>
              <a:t>You can add this calendar to your shared google calendar list to keep up to date with all things “USC”</a:t>
            </a:r>
          </a:p>
          <a:p>
            <a:pPr lvl="0" rtl="0" algn="ctr">
              <a:spcBef>
                <a:spcPts val="0"/>
              </a:spcBef>
              <a:buNone/>
            </a:pPr>
            <a:r>
              <a:t/>
            </a:r>
            <a:endParaRPr/>
          </a:p>
          <a:p>
            <a:pPr lvl="0" algn="l">
              <a:spcBef>
                <a:spcPts val="0"/>
              </a:spcBef>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Shape 240"/>
          <p:cNvSpPr txBox="1"/>
          <p:nvPr>
            <p:ph type="title"/>
          </p:nvPr>
        </p:nvSpPr>
        <p:spPr>
          <a:xfrm>
            <a:off x="311700" y="415675"/>
            <a:ext cx="8520600" cy="623400"/>
          </a:xfrm>
          <a:prstGeom prst="rect">
            <a:avLst/>
          </a:prstGeom>
        </p:spPr>
        <p:txBody>
          <a:bodyPr anchorCtr="0" anchor="t" bIns="91425" lIns="91425" rIns="91425" wrap="square" tIns="91425">
            <a:noAutofit/>
          </a:bodyPr>
          <a:lstStyle/>
          <a:p>
            <a:pPr lvl="0">
              <a:spcBef>
                <a:spcPts val="0"/>
              </a:spcBef>
              <a:buNone/>
            </a:pPr>
            <a:r>
              <a:rPr lang="en">
                <a:solidFill>
                  <a:srgbClr val="000000"/>
                </a:solidFill>
              </a:rPr>
              <a:t>Acceptable Use Policy - Geoff Pimlatt </a:t>
            </a:r>
          </a:p>
        </p:txBody>
      </p:sp>
      <p:sp>
        <p:nvSpPr>
          <p:cNvPr id="241" name="Shape 24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sz="2400" u="sng">
                <a:solidFill>
                  <a:schemeClr val="hlink"/>
                </a:solidFill>
                <a:hlinkClick r:id="rId3"/>
              </a:rPr>
              <a:t>http://usc-staff.org/documents/</a:t>
            </a:r>
          </a:p>
          <a:p>
            <a:pPr lvl="0">
              <a:spcBef>
                <a:spcPts val="0"/>
              </a:spcBef>
              <a:buNone/>
            </a:pPr>
            <a:r>
              <a:rPr lang="en" sz="2400"/>
              <a:t>&gt; Policies and Procedures</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Shape 246"/>
          <p:cNvSpPr txBox="1"/>
          <p:nvPr>
            <p:ph type="title"/>
          </p:nvPr>
        </p:nvSpPr>
        <p:spPr>
          <a:xfrm>
            <a:off x="311700" y="445025"/>
            <a:ext cx="8520600" cy="623400"/>
          </a:xfrm>
          <a:prstGeom prst="rect">
            <a:avLst/>
          </a:prstGeom>
        </p:spPr>
        <p:txBody>
          <a:bodyPr anchorCtr="0" anchor="t" bIns="91425" lIns="91425" rIns="91425" wrap="square" tIns="91425">
            <a:noAutofit/>
          </a:bodyPr>
          <a:lstStyle/>
          <a:p>
            <a:pPr lvl="0">
              <a:spcBef>
                <a:spcPts val="0"/>
              </a:spcBef>
              <a:buNone/>
            </a:pPr>
            <a:r>
              <a:rPr lang="en"/>
              <a:t>Senior Leadership Team Update</a:t>
            </a:r>
          </a:p>
        </p:txBody>
      </p:sp>
      <p:sp>
        <p:nvSpPr>
          <p:cNvPr id="247" name="Shape 24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Senior Leadership Meetings</a:t>
            </a:r>
          </a:p>
          <a:p>
            <a:pPr indent="-228600" lvl="0" marL="457200" rtl="0">
              <a:spcBef>
                <a:spcPts val="0"/>
              </a:spcBef>
            </a:pPr>
            <a:r>
              <a:rPr lang="en"/>
              <a:t>Minutes can be found on Basecamp under the SLT Group</a:t>
            </a:r>
          </a:p>
          <a:p>
            <a:pPr lvl="0" rtl="0">
              <a:spcBef>
                <a:spcPts val="0"/>
              </a:spcBef>
              <a:buNone/>
            </a:pPr>
            <a:r>
              <a:rPr lang="en" u="sng">
                <a:solidFill>
                  <a:schemeClr val="hlink"/>
                </a:solidFill>
                <a:hlinkClick r:id="rId3"/>
              </a:rPr>
              <a:t>https://docs.google.com/document/d/1-gXeuDd05oscsxwW_BTEiMR8NXpFowYWe3h8CJrDiEg/edit#</a:t>
            </a:r>
          </a:p>
          <a:p>
            <a:pPr indent="-228600" lvl="0" marL="457200" rtl="0">
              <a:spcBef>
                <a:spcPts val="0"/>
              </a:spcBef>
            </a:pPr>
            <a:r>
              <a:rPr lang="en"/>
              <a:t>SLT represents Senior Management and the Executive</a:t>
            </a:r>
          </a:p>
          <a:p>
            <a:pPr indent="-228600" lvl="0" marL="457200">
              <a:spcBef>
                <a:spcPts val="0"/>
              </a:spcBef>
            </a:pPr>
            <a:r>
              <a:rPr lang="en"/>
              <a:t>Meetings occur monthly</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Shape 252"/>
          <p:cNvSpPr txBox="1"/>
          <p:nvPr>
            <p:ph type="title"/>
          </p:nvPr>
        </p:nvSpPr>
        <p:spPr>
          <a:xfrm>
            <a:off x="311700" y="445025"/>
            <a:ext cx="8520600" cy="623400"/>
          </a:xfrm>
          <a:prstGeom prst="rect">
            <a:avLst/>
          </a:prstGeom>
        </p:spPr>
        <p:txBody>
          <a:bodyPr anchorCtr="0" anchor="t" bIns="91425" lIns="91425" rIns="91425" wrap="square" tIns="91425">
            <a:noAutofit/>
          </a:bodyPr>
          <a:lstStyle/>
          <a:p>
            <a:pPr lvl="0">
              <a:spcBef>
                <a:spcPts val="0"/>
              </a:spcBef>
              <a:buNone/>
            </a:pPr>
            <a:r>
              <a:rPr lang="en"/>
              <a:t>Wellness Update - Workouts  </a:t>
            </a:r>
          </a:p>
        </p:txBody>
      </p:sp>
      <p:sp>
        <p:nvSpPr>
          <p:cNvPr id="253" name="Shape 253"/>
          <p:cNvSpPr txBox="1"/>
          <p:nvPr>
            <p:ph idx="1" type="body"/>
          </p:nvPr>
        </p:nvSpPr>
        <p:spPr>
          <a:xfrm>
            <a:off x="311700" y="1152475"/>
            <a:ext cx="8520600" cy="3703800"/>
          </a:xfrm>
          <a:prstGeom prst="rect">
            <a:avLst/>
          </a:prstGeom>
        </p:spPr>
        <p:txBody>
          <a:bodyPr anchorCtr="0" anchor="t" bIns="91425" lIns="91425" rIns="91425" wrap="square" tIns="91425">
            <a:noAutofit/>
          </a:bodyPr>
          <a:lstStyle/>
          <a:p>
            <a:pPr lvl="0" rtl="0">
              <a:spcBef>
                <a:spcPts val="0"/>
              </a:spcBef>
              <a:buNone/>
            </a:pPr>
            <a:r>
              <a:rPr lang="en" sz="1600"/>
              <a:t>USC Workout Schedule </a:t>
            </a:r>
          </a:p>
          <a:p>
            <a:pPr lvl="0">
              <a:spcBef>
                <a:spcPts val="0"/>
              </a:spcBef>
              <a:buNone/>
            </a:pPr>
            <a:r>
              <a:rPr lang="en" sz="1600" u="sng">
                <a:solidFill>
                  <a:schemeClr val="hlink"/>
                </a:solidFill>
                <a:hlinkClick r:id="rId3"/>
              </a:rPr>
              <a:t>https://docs.google.com/spreadsheets/d/1Cfvy6mcJpZTWNbrIHKJ1LtACekPyYUkPwjRqxWOfUL4/edit?ts=59a58163#gid=0</a:t>
            </a:r>
          </a:p>
          <a:p>
            <a:pPr indent="-330200" lvl="0" marL="457200" rtl="0">
              <a:spcBef>
                <a:spcPts val="0"/>
              </a:spcBef>
              <a:buSzPct val="100000"/>
              <a:buChar char="-"/>
            </a:pPr>
            <a:r>
              <a:rPr lang="en" sz="1600"/>
              <a:t>Associates, Interns and Coordinators invited to participate </a:t>
            </a:r>
          </a:p>
          <a:p>
            <a:pPr indent="-330200" lvl="0" marL="457200" rtl="0">
              <a:spcBef>
                <a:spcPts val="0"/>
              </a:spcBef>
              <a:buSzPct val="100000"/>
              <a:buChar char="-"/>
            </a:pPr>
            <a:r>
              <a:rPr lang="en" sz="1600"/>
              <a:t>Mon, Wed, Fri @ noon;  Thurs @ 4:30pm</a:t>
            </a:r>
          </a:p>
          <a:p>
            <a:pPr indent="-330200" lvl="0" marL="457200" rtl="0">
              <a:spcBef>
                <a:spcPts val="0"/>
              </a:spcBef>
              <a:buSzPct val="100000"/>
              <a:buChar char="-"/>
            </a:pPr>
            <a:r>
              <a:rPr lang="en" sz="1600"/>
              <a:t>Variety of programs to be offered for all skill levels with modifications for beginners all the way through to seasoned athletes </a:t>
            </a:r>
          </a:p>
          <a:p>
            <a:pPr indent="-330200" lvl="0" marL="457200" rtl="0">
              <a:spcBef>
                <a:spcPts val="0"/>
              </a:spcBef>
              <a:buSzPct val="100000"/>
              <a:buChar char="-"/>
            </a:pPr>
            <a:r>
              <a:rPr lang="en" sz="1600"/>
              <a:t>Various fitness classes to be offered including High Intensity Interval Training, Martial Arts, Zumba, Tai Chi, etc depending on staff interest </a:t>
            </a:r>
          </a:p>
          <a:p>
            <a:pPr indent="-330200" lvl="0" marL="457200" rtl="0">
              <a:spcBef>
                <a:spcPts val="0"/>
              </a:spcBef>
              <a:buSzPct val="100000"/>
              <a:buChar char="-"/>
            </a:pPr>
            <a:r>
              <a:rPr lang="en" sz="1600"/>
              <a:t>Workout locations subject to change and will include the community room, room 269, the McKellar room, and the great outdoors (checkout the schedule above for details)</a:t>
            </a:r>
          </a:p>
          <a:p>
            <a:pPr lvl="0" rt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Shape 142"/>
          <p:cNvSpPr txBox="1"/>
          <p:nvPr>
            <p:ph type="title"/>
          </p:nvPr>
        </p:nvSpPr>
        <p:spPr>
          <a:xfrm>
            <a:off x="311700" y="445025"/>
            <a:ext cx="8520600" cy="623400"/>
          </a:xfrm>
          <a:prstGeom prst="rect">
            <a:avLst/>
          </a:prstGeom>
        </p:spPr>
        <p:txBody>
          <a:bodyPr anchorCtr="0" anchor="t" bIns="91425" lIns="91425" rIns="91425" wrap="square" tIns="91425">
            <a:noAutofit/>
          </a:bodyPr>
          <a:lstStyle/>
          <a:p>
            <a:pPr lvl="0">
              <a:spcBef>
                <a:spcPts val="0"/>
              </a:spcBef>
              <a:buNone/>
            </a:pPr>
            <a:r>
              <a:rPr lang="en"/>
              <a:t>Agenda </a:t>
            </a:r>
          </a:p>
        </p:txBody>
      </p:sp>
      <p:sp>
        <p:nvSpPr>
          <p:cNvPr id="143" name="Shape 143"/>
          <p:cNvSpPr txBox="1"/>
          <p:nvPr>
            <p:ph idx="1" type="body"/>
          </p:nvPr>
        </p:nvSpPr>
        <p:spPr>
          <a:xfrm>
            <a:off x="311700" y="1152475"/>
            <a:ext cx="8520600" cy="3864600"/>
          </a:xfrm>
          <a:prstGeom prst="rect">
            <a:avLst/>
          </a:prstGeom>
        </p:spPr>
        <p:txBody>
          <a:bodyPr anchorCtr="0" anchor="t" bIns="91425" lIns="91425" rIns="91425" wrap="square" tIns="91425">
            <a:noAutofit/>
          </a:bodyPr>
          <a:lstStyle/>
          <a:p>
            <a:pPr indent="-228600" lvl="0" marL="457200" rtl="0">
              <a:spcBef>
                <a:spcPts val="0"/>
              </a:spcBef>
              <a:buAutoNum type="arabicPeriod"/>
            </a:pPr>
            <a:r>
              <a:rPr lang="en"/>
              <a:t>COO/CEO Welcome - Tobi  </a:t>
            </a:r>
          </a:p>
          <a:p>
            <a:pPr indent="-228600" lvl="0" marL="457200" rtl="0">
              <a:spcBef>
                <a:spcPts val="0"/>
              </a:spcBef>
              <a:buAutoNum type="arabicPeriod"/>
            </a:pPr>
            <a:r>
              <a:rPr lang="en"/>
              <a:t>Staff Announcements - Tobi</a:t>
            </a:r>
          </a:p>
          <a:p>
            <a:pPr indent="-228600" lvl="0" marL="457200" rtl="0">
              <a:spcBef>
                <a:spcPts val="0"/>
              </a:spcBef>
              <a:buAutoNum type="arabicPeriod"/>
            </a:pPr>
            <a:r>
              <a:rPr lang="en"/>
              <a:t>Spoke Reno - Mark &amp; Ben</a:t>
            </a:r>
          </a:p>
          <a:p>
            <a:pPr indent="-228600" lvl="0" marL="457200" rtl="0">
              <a:spcBef>
                <a:spcPts val="0"/>
              </a:spcBef>
              <a:buAutoNum type="arabicPeriod"/>
            </a:pPr>
            <a:r>
              <a:rPr lang="en"/>
              <a:t>Balanced Scorecard - Carrie </a:t>
            </a:r>
          </a:p>
          <a:p>
            <a:pPr indent="-228600" lvl="0" marL="457200" rtl="0">
              <a:spcBef>
                <a:spcPts val="0"/>
              </a:spcBef>
              <a:buAutoNum type="arabicPeriod"/>
            </a:pPr>
            <a:r>
              <a:rPr lang="en"/>
              <a:t>September Events Update - Tobi &amp; Mac </a:t>
            </a:r>
          </a:p>
          <a:p>
            <a:pPr indent="-228600" lvl="0" marL="457200" rtl="0">
              <a:spcBef>
                <a:spcPts val="0"/>
              </a:spcBef>
              <a:buAutoNum type="arabicPeriod"/>
            </a:pPr>
            <a:r>
              <a:rPr lang="en"/>
              <a:t>Acceptable Use - Geoff Pimlatt</a:t>
            </a:r>
          </a:p>
          <a:p>
            <a:pPr indent="-228600" lvl="0" marL="457200" rtl="0">
              <a:spcBef>
                <a:spcPts val="0"/>
              </a:spcBef>
              <a:buAutoNum type="arabicPeriod"/>
            </a:pPr>
            <a:r>
              <a:rPr lang="en"/>
              <a:t>Senior Leadership Team Update - Tobi</a:t>
            </a:r>
          </a:p>
          <a:p>
            <a:pPr indent="-228600" lvl="0" marL="457200" rtl="0">
              <a:spcBef>
                <a:spcPts val="0"/>
              </a:spcBef>
              <a:buAutoNum type="arabicPeriod"/>
            </a:pPr>
            <a:r>
              <a:rPr lang="en"/>
              <a:t>Wellness Update - Karla &amp; Cassandra </a:t>
            </a:r>
          </a:p>
          <a:p>
            <a:pPr indent="-228600" lvl="0" marL="457200" rtl="0">
              <a:spcBef>
                <a:spcPts val="0"/>
              </a:spcBef>
              <a:buAutoNum type="arabicPeriod"/>
            </a:pPr>
            <a:r>
              <a:rPr lang="en"/>
              <a:t>Front Office/Mustang Central Re-org - Carrie, Vicki, Josh &amp; Nick V</a:t>
            </a:r>
          </a:p>
          <a:p>
            <a:pPr indent="-228600" lvl="0" marL="457200" rtl="0">
              <a:spcBef>
                <a:spcPts val="0"/>
              </a:spcBef>
              <a:buAutoNum type="arabicPeriod"/>
            </a:pPr>
            <a:r>
              <a:rPr lang="en"/>
              <a:t>Upcoming Town Halls - Karla </a:t>
            </a:r>
          </a:p>
          <a:p>
            <a:pPr indent="-228600" lvl="0" marL="457200">
              <a:spcBef>
                <a:spcPts val="0"/>
              </a:spcBef>
              <a:buAutoNum type="arabicPeriod"/>
            </a:pPr>
            <a:r>
              <a:rPr lang="en"/>
              <a:t>Closing Remarks - Tobi </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Shape 258"/>
          <p:cNvSpPr txBox="1"/>
          <p:nvPr>
            <p:ph type="title"/>
          </p:nvPr>
        </p:nvSpPr>
        <p:spPr>
          <a:xfrm>
            <a:off x="311700" y="445025"/>
            <a:ext cx="8520600" cy="623400"/>
          </a:xfrm>
          <a:prstGeom prst="rect">
            <a:avLst/>
          </a:prstGeom>
        </p:spPr>
        <p:txBody>
          <a:bodyPr anchorCtr="0" anchor="t" bIns="91425" lIns="91425" rIns="91425" wrap="square" tIns="91425">
            <a:noAutofit/>
          </a:bodyPr>
          <a:lstStyle/>
          <a:p>
            <a:pPr lvl="0" rtl="0">
              <a:spcBef>
                <a:spcPts val="0"/>
              </a:spcBef>
              <a:buNone/>
            </a:pPr>
            <a:r>
              <a:rPr lang="en"/>
              <a:t>Wellness Update - Survey</a:t>
            </a:r>
          </a:p>
        </p:txBody>
      </p:sp>
      <p:sp>
        <p:nvSpPr>
          <p:cNvPr id="259" name="Shape 259"/>
          <p:cNvSpPr txBox="1"/>
          <p:nvPr>
            <p:ph idx="1" type="body"/>
          </p:nvPr>
        </p:nvSpPr>
        <p:spPr>
          <a:xfrm>
            <a:off x="311700" y="1152475"/>
            <a:ext cx="8520600" cy="3703800"/>
          </a:xfrm>
          <a:prstGeom prst="rect">
            <a:avLst/>
          </a:prstGeom>
        </p:spPr>
        <p:txBody>
          <a:bodyPr anchorCtr="0" anchor="t" bIns="91425" lIns="91425" rIns="91425" wrap="square" tIns="91425">
            <a:noAutofit/>
          </a:bodyPr>
          <a:lstStyle/>
          <a:p>
            <a:pPr indent="-381000" lvl="0" marL="457200" rtl="0">
              <a:spcBef>
                <a:spcPts val="0"/>
              </a:spcBef>
              <a:buSzPct val="100000"/>
            </a:pPr>
            <a:r>
              <a:rPr lang="en" sz="2400"/>
              <a:t>Wellness Survey will go out this week - looking for honest feedback to shape wellness offerings for the year</a:t>
            </a:r>
          </a:p>
          <a:p>
            <a:pPr indent="-381000" lvl="0" marL="457200" rtl="0">
              <a:spcBef>
                <a:spcPts val="0"/>
              </a:spcBef>
              <a:buSzPct val="100000"/>
            </a:pPr>
            <a:r>
              <a:rPr lang="en" sz="2400"/>
              <a:t>Looking to see what staff have attended as well as how they would like to see wellness offerings improve or adapt</a:t>
            </a:r>
          </a:p>
          <a:p>
            <a:pPr indent="-381000" lvl="0" marL="457200" rtl="0">
              <a:spcBef>
                <a:spcPts val="0"/>
              </a:spcBef>
              <a:buSzPct val="100000"/>
            </a:pPr>
            <a:r>
              <a:rPr lang="en" sz="2400"/>
              <a:t>Looking for individuals to identify themselves on the survey for the chance to win $25</a:t>
            </a:r>
          </a:p>
          <a:p>
            <a:pPr lvl="0" rtl="0">
              <a:spcBef>
                <a:spcPts val="0"/>
              </a:spcBef>
              <a:buNone/>
            </a:pPr>
            <a:r>
              <a:t/>
            </a:r>
            <a:endParaRPr sz="1600"/>
          </a:p>
          <a:p>
            <a:pPr lvl="0" rtl="0">
              <a:spcBef>
                <a:spcPts val="0"/>
              </a:spcBef>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Shape 264"/>
          <p:cNvSpPr txBox="1"/>
          <p:nvPr>
            <p:ph type="title"/>
          </p:nvPr>
        </p:nvSpPr>
        <p:spPr>
          <a:xfrm>
            <a:off x="311700" y="445025"/>
            <a:ext cx="8520600" cy="623400"/>
          </a:xfrm>
          <a:prstGeom prst="rect">
            <a:avLst/>
          </a:prstGeom>
        </p:spPr>
        <p:txBody>
          <a:bodyPr anchorCtr="0" anchor="t" bIns="91425" lIns="91425" rIns="91425" wrap="square" tIns="91425">
            <a:noAutofit/>
          </a:bodyPr>
          <a:lstStyle/>
          <a:p>
            <a:pPr lvl="0" rtl="0">
              <a:spcBef>
                <a:spcPts val="0"/>
              </a:spcBef>
              <a:buNone/>
            </a:pPr>
            <a:r>
              <a:rPr lang="en"/>
              <a:t>Wellness Update - Upcoming Events</a:t>
            </a:r>
          </a:p>
        </p:txBody>
      </p:sp>
      <p:sp>
        <p:nvSpPr>
          <p:cNvPr id="265" name="Shape 265"/>
          <p:cNvSpPr txBox="1"/>
          <p:nvPr>
            <p:ph idx="1" type="body"/>
          </p:nvPr>
        </p:nvSpPr>
        <p:spPr>
          <a:xfrm>
            <a:off x="311700" y="1152475"/>
            <a:ext cx="8520600" cy="3703800"/>
          </a:xfrm>
          <a:prstGeom prst="rect">
            <a:avLst/>
          </a:prstGeom>
        </p:spPr>
        <p:txBody>
          <a:bodyPr anchorCtr="0" anchor="t" bIns="91425" lIns="91425" rIns="91425" wrap="square" tIns="91425">
            <a:noAutofit/>
          </a:bodyPr>
          <a:lstStyle/>
          <a:p>
            <a:pPr indent="-381000" lvl="0" marL="457200" rtl="0">
              <a:spcBef>
                <a:spcPts val="0"/>
              </a:spcBef>
              <a:buSzPct val="100000"/>
            </a:pPr>
            <a:r>
              <a:rPr lang="en" sz="2400"/>
              <a:t>Workplace Massages - 30 minutes offered throughout the day as a pilot in late September/early October (look for more details)</a:t>
            </a:r>
          </a:p>
          <a:p>
            <a:pPr indent="-381000" lvl="0" marL="457200" rtl="0">
              <a:spcBef>
                <a:spcPts val="0"/>
              </a:spcBef>
              <a:buSzPct val="100000"/>
            </a:pPr>
            <a:r>
              <a:rPr lang="en" sz="2400"/>
              <a:t>Intramurals - Basketball &amp; “Do-Gooders” </a:t>
            </a:r>
          </a:p>
          <a:p>
            <a:pPr indent="-381000" lvl="0" marL="457200" rtl="0">
              <a:spcBef>
                <a:spcPts val="0"/>
              </a:spcBef>
              <a:buSzPct val="100000"/>
            </a:pPr>
            <a:r>
              <a:rPr lang="en" sz="2400"/>
              <a:t>Yoga on Thursdays starting in October</a:t>
            </a:r>
          </a:p>
          <a:p>
            <a:pPr indent="-381000" lvl="0" marL="457200" rtl="0">
              <a:spcBef>
                <a:spcPts val="0"/>
              </a:spcBef>
              <a:buSzPct val="100000"/>
            </a:pPr>
            <a:r>
              <a:rPr lang="en" sz="2400"/>
              <a:t>Wellness Lunches - Changing up departmental salad days and opting for 4 healthy lunches this upcoming year</a:t>
            </a:r>
          </a:p>
          <a:p>
            <a:pPr lvl="0" rtl="0">
              <a:spcBef>
                <a:spcPts val="0"/>
              </a:spcBef>
              <a:buNone/>
            </a:pPr>
            <a:r>
              <a:t/>
            </a:r>
            <a:endParaRPr sz="1600"/>
          </a:p>
          <a:p>
            <a:pPr lvl="0" rtl="0">
              <a:spcBef>
                <a:spcPts val="0"/>
              </a:spcBef>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Shape 270"/>
          <p:cNvSpPr txBox="1"/>
          <p:nvPr>
            <p:ph type="title"/>
          </p:nvPr>
        </p:nvSpPr>
        <p:spPr>
          <a:xfrm>
            <a:off x="311700" y="220075"/>
            <a:ext cx="8520600" cy="846000"/>
          </a:xfrm>
          <a:prstGeom prst="rect">
            <a:avLst/>
          </a:prstGeom>
        </p:spPr>
        <p:txBody>
          <a:bodyPr anchorCtr="0" anchor="t" bIns="91425" lIns="91425" rIns="91425" wrap="square" tIns="91425">
            <a:noAutofit/>
          </a:bodyPr>
          <a:lstStyle/>
          <a:p>
            <a:pPr lvl="0">
              <a:spcBef>
                <a:spcPts val="0"/>
              </a:spcBef>
              <a:buNone/>
            </a:pPr>
            <a:r>
              <a:rPr lang="en" sz="2400"/>
              <a:t>Front Office/Mustang Central Re-Org </a:t>
            </a:r>
          </a:p>
          <a:p>
            <a:pPr lvl="0">
              <a:spcBef>
                <a:spcPts val="0"/>
              </a:spcBef>
              <a:buNone/>
            </a:pPr>
            <a:r>
              <a:rPr lang="en" sz="1800"/>
              <a:t>Carrie, Josh, Vicki &amp; Nick V</a:t>
            </a:r>
          </a:p>
          <a:p>
            <a:pPr lvl="0">
              <a:spcBef>
                <a:spcPts val="0"/>
              </a:spcBef>
              <a:buNone/>
            </a:pPr>
            <a:r>
              <a:t/>
            </a:r>
            <a:endParaRPr sz="1800"/>
          </a:p>
        </p:txBody>
      </p:sp>
      <p:sp>
        <p:nvSpPr>
          <p:cNvPr id="271" name="Shape 271"/>
          <p:cNvSpPr txBox="1"/>
          <p:nvPr>
            <p:ph idx="1" type="body"/>
          </p:nvPr>
        </p:nvSpPr>
        <p:spPr>
          <a:xfrm>
            <a:off x="311700" y="987750"/>
            <a:ext cx="8520600" cy="4155900"/>
          </a:xfrm>
          <a:prstGeom prst="rect">
            <a:avLst/>
          </a:prstGeom>
        </p:spPr>
        <p:txBody>
          <a:bodyPr anchorCtr="0" anchor="t" bIns="91425" lIns="91425" rIns="91425" wrap="square" tIns="91425">
            <a:noAutofit/>
          </a:bodyPr>
          <a:lstStyle/>
          <a:p>
            <a:pPr lvl="0" rtl="0">
              <a:spcBef>
                <a:spcPts val="0"/>
              </a:spcBef>
              <a:spcAft>
                <a:spcPts val="0"/>
              </a:spcAft>
              <a:buNone/>
            </a:pPr>
            <a:r>
              <a:rPr lang="en" sz="1400">
                <a:highlight>
                  <a:srgbClr val="FFFFFF"/>
                </a:highlight>
                <a:latin typeface="Arial"/>
                <a:ea typeface="Arial"/>
                <a:cs typeface="Arial"/>
                <a:sym typeface="Arial"/>
              </a:rPr>
              <a:t>With no atrium space available to house Mustang Central, it will cease to exist. The service provided by Mustang Central will move to the second position at the 340 Front Desk in the form of a student staffed Reservations Clerk.</a:t>
            </a:r>
          </a:p>
          <a:p>
            <a:pPr lvl="0" rtl="0">
              <a:spcBef>
                <a:spcPts val="0"/>
              </a:spcBef>
              <a:spcAft>
                <a:spcPts val="0"/>
              </a:spcAft>
              <a:buClr>
                <a:schemeClr val="dk2"/>
              </a:buClr>
              <a:buSzPct val="78571"/>
              <a:buFont typeface="Arial"/>
              <a:buNone/>
            </a:pPr>
            <a:r>
              <a:rPr lang="en" sz="1400" u="sng">
                <a:highlight>
                  <a:srgbClr val="FFFFFF"/>
                </a:highlight>
                <a:latin typeface="Arial"/>
                <a:ea typeface="Arial"/>
                <a:cs typeface="Arial"/>
                <a:sym typeface="Arial"/>
              </a:rPr>
              <a:t>General Services Currently Provided By Mustang Central – to be covered by Reservations Clerk</a:t>
            </a:r>
          </a:p>
          <a:p>
            <a:pPr lvl="0" rtl="0">
              <a:lnSpc>
                <a:spcPct val="105000"/>
              </a:lnSpc>
              <a:spcBef>
                <a:spcPts val="0"/>
              </a:spcBef>
              <a:spcAft>
                <a:spcPts val="0"/>
              </a:spcAft>
              <a:buClr>
                <a:schemeClr val="dk2"/>
              </a:buClr>
              <a:buSzPct val="78571"/>
              <a:buFont typeface="Arial"/>
              <a:buNone/>
            </a:pPr>
            <a:r>
              <a:rPr lang="en" sz="1400">
                <a:highlight>
                  <a:srgbClr val="FFFFFF"/>
                </a:highlight>
                <a:latin typeface="Calibri"/>
                <a:ea typeface="Calibri"/>
                <a:cs typeface="Calibri"/>
                <a:sym typeface="Calibri"/>
              </a:rPr>
              <a:t>·</a:t>
            </a:r>
            <a:r>
              <a:rPr lang="en" sz="1400">
                <a:highlight>
                  <a:srgbClr val="FFFFFF"/>
                </a:highlight>
                <a:latin typeface="Times New Roman"/>
                <a:ea typeface="Times New Roman"/>
                <a:cs typeface="Times New Roman"/>
                <a:sym typeface="Times New Roman"/>
              </a:rPr>
              <a:t>         </a:t>
            </a:r>
            <a:r>
              <a:rPr lang="en" sz="1400">
                <a:highlight>
                  <a:srgbClr val="FFFFFF"/>
                </a:highlight>
                <a:latin typeface="Calibri"/>
                <a:ea typeface="Calibri"/>
                <a:cs typeface="Calibri"/>
                <a:sym typeface="Calibri"/>
              </a:rPr>
              <a:t>Reservation and Event bookings in the UCC, including questions about technical services</a:t>
            </a:r>
          </a:p>
          <a:p>
            <a:pPr lvl="0" rtl="0">
              <a:lnSpc>
                <a:spcPct val="105000"/>
              </a:lnSpc>
              <a:spcBef>
                <a:spcPts val="0"/>
              </a:spcBef>
              <a:spcAft>
                <a:spcPts val="0"/>
              </a:spcAft>
              <a:buClr>
                <a:schemeClr val="dk2"/>
              </a:buClr>
              <a:buSzPct val="78571"/>
              <a:buFont typeface="Arial"/>
              <a:buNone/>
            </a:pPr>
            <a:r>
              <a:rPr lang="en" sz="1400">
                <a:highlight>
                  <a:srgbClr val="FFFFFF"/>
                </a:highlight>
                <a:latin typeface="Calibri"/>
                <a:ea typeface="Calibri"/>
                <a:cs typeface="Calibri"/>
                <a:sym typeface="Calibri"/>
              </a:rPr>
              <a:t>·</a:t>
            </a:r>
            <a:r>
              <a:rPr lang="en" sz="1400">
                <a:highlight>
                  <a:srgbClr val="FFFFFF"/>
                </a:highlight>
                <a:latin typeface="Times New Roman"/>
                <a:ea typeface="Times New Roman"/>
                <a:cs typeface="Times New Roman"/>
                <a:sym typeface="Times New Roman"/>
              </a:rPr>
              <a:t>         </a:t>
            </a:r>
            <a:r>
              <a:rPr lang="en" sz="1400">
                <a:highlight>
                  <a:srgbClr val="FFFFFF"/>
                </a:highlight>
                <a:latin typeface="Calibri"/>
                <a:ea typeface="Calibri"/>
                <a:cs typeface="Calibri"/>
                <a:sym typeface="Calibri"/>
              </a:rPr>
              <a:t>Atrium/Lower Level Table Reservation and Event check in</a:t>
            </a:r>
          </a:p>
          <a:p>
            <a:pPr lvl="0" rtl="0">
              <a:lnSpc>
                <a:spcPct val="105000"/>
              </a:lnSpc>
              <a:spcBef>
                <a:spcPts val="0"/>
              </a:spcBef>
              <a:spcAft>
                <a:spcPts val="0"/>
              </a:spcAft>
              <a:buClr>
                <a:schemeClr val="dk2"/>
              </a:buClr>
              <a:buSzPct val="78571"/>
              <a:buFont typeface="Arial"/>
              <a:buNone/>
            </a:pPr>
            <a:r>
              <a:rPr lang="en" sz="1400">
                <a:highlight>
                  <a:srgbClr val="FFFFFF"/>
                </a:highlight>
                <a:latin typeface="Calibri"/>
                <a:ea typeface="Calibri"/>
                <a:cs typeface="Calibri"/>
                <a:sym typeface="Calibri"/>
              </a:rPr>
              <a:t>·</a:t>
            </a:r>
            <a:r>
              <a:rPr lang="en" sz="1400">
                <a:highlight>
                  <a:srgbClr val="FFFFFF"/>
                </a:highlight>
                <a:latin typeface="Times New Roman"/>
                <a:ea typeface="Times New Roman"/>
                <a:cs typeface="Times New Roman"/>
                <a:sym typeface="Times New Roman"/>
              </a:rPr>
              <a:t>         </a:t>
            </a:r>
            <a:r>
              <a:rPr lang="en" sz="1400">
                <a:highlight>
                  <a:srgbClr val="FFFFFF"/>
                </a:highlight>
                <a:latin typeface="Calibri"/>
                <a:ea typeface="Calibri"/>
                <a:cs typeface="Calibri"/>
                <a:sym typeface="Calibri"/>
              </a:rPr>
              <a:t>Atrium activity monitoring – table activities, improper canvassing or sales, spills or maintenance</a:t>
            </a:r>
          </a:p>
          <a:p>
            <a:pPr lvl="0" rtl="0">
              <a:lnSpc>
                <a:spcPct val="105000"/>
              </a:lnSpc>
              <a:spcBef>
                <a:spcPts val="0"/>
              </a:spcBef>
              <a:spcAft>
                <a:spcPts val="0"/>
              </a:spcAft>
              <a:buClr>
                <a:schemeClr val="dk2"/>
              </a:buClr>
              <a:buSzPct val="78571"/>
              <a:buFont typeface="Arial"/>
              <a:buNone/>
            </a:pPr>
            <a:r>
              <a:rPr lang="en" sz="1400">
                <a:highlight>
                  <a:srgbClr val="FFFFFF"/>
                </a:highlight>
                <a:latin typeface="Calibri"/>
                <a:ea typeface="Calibri"/>
                <a:cs typeface="Calibri"/>
                <a:sym typeface="Calibri"/>
              </a:rPr>
              <a:t>·</a:t>
            </a:r>
            <a:r>
              <a:rPr lang="en" sz="1400">
                <a:highlight>
                  <a:srgbClr val="FFFFFF"/>
                </a:highlight>
                <a:latin typeface="Times New Roman"/>
                <a:ea typeface="Times New Roman"/>
                <a:cs typeface="Times New Roman"/>
                <a:sym typeface="Times New Roman"/>
              </a:rPr>
              <a:t>         </a:t>
            </a:r>
            <a:r>
              <a:rPr lang="en" sz="1400">
                <a:highlight>
                  <a:srgbClr val="FFFFFF"/>
                </a:highlight>
                <a:latin typeface="Calibri"/>
                <a:ea typeface="Calibri"/>
                <a:cs typeface="Calibri"/>
                <a:sym typeface="Calibri"/>
              </a:rPr>
              <a:t>A/V Kit pick up and drop off for Conference Rooms and Council Chambers</a:t>
            </a:r>
          </a:p>
          <a:p>
            <a:pPr lvl="0" rtl="0">
              <a:lnSpc>
                <a:spcPct val="105000"/>
              </a:lnSpc>
              <a:spcBef>
                <a:spcPts val="0"/>
              </a:spcBef>
              <a:spcAft>
                <a:spcPts val="0"/>
              </a:spcAft>
              <a:buClr>
                <a:schemeClr val="dk2"/>
              </a:buClr>
              <a:buSzPct val="78571"/>
              <a:buFont typeface="Arial"/>
              <a:buNone/>
            </a:pPr>
            <a:r>
              <a:rPr lang="en" sz="1400">
                <a:highlight>
                  <a:srgbClr val="FFFFFF"/>
                </a:highlight>
                <a:latin typeface="Calibri"/>
                <a:ea typeface="Calibri"/>
                <a:cs typeface="Calibri"/>
                <a:sym typeface="Calibri"/>
              </a:rPr>
              <a:t>·</a:t>
            </a:r>
            <a:r>
              <a:rPr lang="en" sz="1400">
                <a:highlight>
                  <a:srgbClr val="FFFFFF"/>
                </a:highlight>
                <a:latin typeface="Times New Roman"/>
                <a:ea typeface="Times New Roman"/>
                <a:cs typeface="Times New Roman"/>
                <a:sym typeface="Times New Roman"/>
              </a:rPr>
              <a:t>         </a:t>
            </a:r>
            <a:r>
              <a:rPr lang="en" sz="1400">
                <a:highlight>
                  <a:srgbClr val="FFFFFF"/>
                </a:highlight>
                <a:latin typeface="Calibri"/>
                <a:ea typeface="Calibri"/>
                <a:cs typeface="Calibri"/>
                <a:sym typeface="Calibri"/>
              </a:rPr>
              <a:t>Bus Pass/Mustang Express sticker distribution/Some Lost and Found</a:t>
            </a:r>
          </a:p>
          <a:p>
            <a:pPr lvl="0" rtl="0">
              <a:lnSpc>
                <a:spcPct val="105000"/>
              </a:lnSpc>
              <a:spcBef>
                <a:spcPts val="0"/>
              </a:spcBef>
              <a:spcAft>
                <a:spcPts val="0"/>
              </a:spcAft>
              <a:buClr>
                <a:schemeClr val="dk2"/>
              </a:buClr>
              <a:buSzPct val="78571"/>
              <a:buFont typeface="Arial"/>
              <a:buNone/>
            </a:pPr>
            <a:r>
              <a:rPr lang="en" sz="1400">
                <a:highlight>
                  <a:srgbClr val="FFFFFF"/>
                </a:highlight>
                <a:latin typeface="Calibri"/>
                <a:ea typeface="Calibri"/>
                <a:cs typeface="Calibri"/>
                <a:sym typeface="Calibri"/>
              </a:rPr>
              <a:t>·</a:t>
            </a:r>
            <a:r>
              <a:rPr lang="en" sz="1400">
                <a:highlight>
                  <a:srgbClr val="FFFFFF"/>
                </a:highlight>
                <a:latin typeface="Times New Roman"/>
                <a:ea typeface="Times New Roman"/>
                <a:cs typeface="Times New Roman"/>
                <a:sym typeface="Times New Roman"/>
              </a:rPr>
              <a:t>         </a:t>
            </a:r>
            <a:r>
              <a:rPr lang="en" sz="1400">
                <a:highlight>
                  <a:srgbClr val="FFFFFF"/>
                </a:highlight>
                <a:latin typeface="Calibri"/>
                <a:ea typeface="Calibri"/>
                <a:cs typeface="Calibri"/>
                <a:sym typeface="Calibri"/>
              </a:rPr>
              <a:t>Building Occupant Mail Distribution</a:t>
            </a:r>
          </a:p>
          <a:p>
            <a:pPr lvl="0" rtl="0">
              <a:lnSpc>
                <a:spcPct val="105000"/>
              </a:lnSpc>
              <a:spcBef>
                <a:spcPts val="0"/>
              </a:spcBef>
              <a:spcAft>
                <a:spcPts val="0"/>
              </a:spcAft>
              <a:buClr>
                <a:schemeClr val="dk2"/>
              </a:buClr>
              <a:buSzPct val="78571"/>
              <a:buFont typeface="Arial"/>
              <a:buNone/>
            </a:pPr>
            <a:r>
              <a:rPr lang="en" sz="1400">
                <a:highlight>
                  <a:srgbClr val="FFFFFF"/>
                </a:highlight>
                <a:latin typeface="Calibri"/>
                <a:ea typeface="Calibri"/>
                <a:cs typeface="Calibri"/>
                <a:sym typeface="Calibri"/>
              </a:rPr>
              <a:t>·</a:t>
            </a:r>
            <a:r>
              <a:rPr lang="en" sz="1400">
                <a:highlight>
                  <a:srgbClr val="FFFFFF"/>
                </a:highlight>
                <a:latin typeface="Times New Roman"/>
                <a:ea typeface="Times New Roman"/>
                <a:cs typeface="Times New Roman"/>
                <a:sym typeface="Times New Roman"/>
              </a:rPr>
              <a:t>         </a:t>
            </a:r>
            <a:r>
              <a:rPr lang="en" sz="1400">
                <a:highlight>
                  <a:srgbClr val="FFFFFF"/>
                </a:highlight>
                <a:latin typeface="Calibri"/>
                <a:ea typeface="Calibri"/>
                <a:cs typeface="Calibri"/>
                <a:sym typeface="Calibri"/>
              </a:rPr>
              <a:t>Health/Dental plan inquiries</a:t>
            </a:r>
          </a:p>
          <a:p>
            <a:pPr lvl="0" rtl="0">
              <a:lnSpc>
                <a:spcPct val="105000"/>
              </a:lnSpc>
              <a:spcBef>
                <a:spcPts val="0"/>
              </a:spcBef>
              <a:spcAft>
                <a:spcPts val="0"/>
              </a:spcAft>
              <a:buClr>
                <a:schemeClr val="dk2"/>
              </a:buClr>
              <a:buSzPct val="78571"/>
              <a:buFont typeface="Arial"/>
              <a:buNone/>
            </a:pPr>
            <a:r>
              <a:rPr lang="en" sz="1400">
                <a:highlight>
                  <a:srgbClr val="FFFFFF"/>
                </a:highlight>
                <a:latin typeface="Calibri"/>
                <a:ea typeface="Calibri"/>
                <a:cs typeface="Calibri"/>
                <a:sym typeface="Calibri"/>
              </a:rPr>
              <a:t>·</a:t>
            </a:r>
            <a:r>
              <a:rPr lang="en" sz="1400">
                <a:highlight>
                  <a:srgbClr val="FFFFFF"/>
                </a:highlight>
                <a:latin typeface="Times New Roman"/>
                <a:ea typeface="Times New Roman"/>
                <a:cs typeface="Times New Roman"/>
                <a:sym typeface="Times New Roman"/>
              </a:rPr>
              <a:t>         </a:t>
            </a:r>
            <a:r>
              <a:rPr lang="en" sz="1400">
                <a:highlight>
                  <a:srgbClr val="FFFFFF"/>
                </a:highlight>
                <a:latin typeface="Calibri"/>
                <a:ea typeface="Calibri"/>
                <a:cs typeface="Calibri"/>
                <a:sym typeface="Calibri"/>
              </a:rPr>
              <a:t>Clubs locker distribution and maintenance</a:t>
            </a:r>
          </a:p>
          <a:p>
            <a:pPr lvl="0" rtl="0">
              <a:lnSpc>
                <a:spcPct val="105000"/>
              </a:lnSpc>
              <a:spcBef>
                <a:spcPts val="0"/>
              </a:spcBef>
              <a:spcAft>
                <a:spcPts val="0"/>
              </a:spcAft>
              <a:buClr>
                <a:schemeClr val="dk2"/>
              </a:buClr>
              <a:buSzPct val="78571"/>
              <a:buFont typeface="Arial"/>
              <a:buNone/>
            </a:pPr>
            <a:r>
              <a:rPr lang="en" sz="1400">
                <a:highlight>
                  <a:srgbClr val="FFFFFF"/>
                </a:highlight>
                <a:latin typeface="Calibri"/>
                <a:ea typeface="Calibri"/>
                <a:cs typeface="Calibri"/>
                <a:sym typeface="Calibri"/>
              </a:rPr>
              <a:t>·</a:t>
            </a:r>
            <a:r>
              <a:rPr lang="en" sz="1400">
                <a:highlight>
                  <a:srgbClr val="FFFFFF"/>
                </a:highlight>
                <a:latin typeface="Times New Roman"/>
                <a:ea typeface="Times New Roman"/>
                <a:cs typeface="Times New Roman"/>
                <a:sym typeface="Times New Roman"/>
              </a:rPr>
              <a:t>         </a:t>
            </a:r>
            <a:r>
              <a:rPr lang="en" sz="1400">
                <a:highlight>
                  <a:srgbClr val="FFFFFF"/>
                </a:highlight>
                <a:latin typeface="Calibri"/>
                <a:ea typeface="Calibri"/>
                <a:cs typeface="Calibri"/>
                <a:sym typeface="Calibri"/>
              </a:rPr>
              <a:t>Directions building room locations and Campus buildings</a:t>
            </a:r>
          </a:p>
          <a:p>
            <a:pPr lvl="0" rtl="0">
              <a:lnSpc>
                <a:spcPct val="105000"/>
              </a:lnSpc>
              <a:spcBef>
                <a:spcPts val="0"/>
              </a:spcBef>
              <a:spcAft>
                <a:spcPts val="0"/>
              </a:spcAft>
              <a:buClr>
                <a:schemeClr val="dk2"/>
              </a:buClr>
              <a:buSzPct val="78571"/>
              <a:buFont typeface="Arial"/>
              <a:buNone/>
            </a:pPr>
            <a:r>
              <a:rPr lang="en" sz="1400">
                <a:highlight>
                  <a:srgbClr val="FFFFFF"/>
                </a:highlight>
                <a:latin typeface="Calibri"/>
                <a:ea typeface="Calibri"/>
                <a:cs typeface="Calibri"/>
                <a:sym typeface="Calibri"/>
              </a:rPr>
              <a:t>·</a:t>
            </a:r>
            <a:r>
              <a:rPr lang="en" sz="1400">
                <a:highlight>
                  <a:srgbClr val="FFFFFF"/>
                </a:highlight>
                <a:latin typeface="Times New Roman"/>
                <a:ea typeface="Times New Roman"/>
                <a:cs typeface="Times New Roman"/>
                <a:sym typeface="Times New Roman"/>
              </a:rPr>
              <a:t>         </a:t>
            </a:r>
            <a:r>
              <a:rPr lang="en" sz="1400">
                <a:highlight>
                  <a:srgbClr val="FFFFFF"/>
                </a:highlight>
                <a:latin typeface="Calibri"/>
                <a:ea typeface="Calibri"/>
                <a:cs typeface="Calibri"/>
                <a:sym typeface="Calibri"/>
              </a:rPr>
              <a:t>Campus related inquiries (services and all related aspects)</a:t>
            </a:r>
          </a:p>
          <a:p>
            <a:pPr lvl="0" rtl="0">
              <a:lnSpc>
                <a:spcPct val="105000"/>
              </a:lnSpc>
              <a:spcBef>
                <a:spcPts val="0"/>
              </a:spcBef>
              <a:spcAft>
                <a:spcPts val="0"/>
              </a:spcAft>
              <a:buClr>
                <a:schemeClr val="dk2"/>
              </a:buClr>
              <a:buSzPct val="78571"/>
              <a:buFont typeface="Arial"/>
              <a:buNone/>
            </a:pPr>
            <a:r>
              <a:rPr lang="en" sz="1400">
                <a:highlight>
                  <a:srgbClr val="FFFFFF"/>
                </a:highlight>
                <a:latin typeface="Calibri"/>
                <a:ea typeface="Calibri"/>
                <a:cs typeface="Calibri"/>
                <a:sym typeface="Calibri"/>
              </a:rPr>
              <a:t>·</a:t>
            </a:r>
            <a:r>
              <a:rPr lang="en" sz="1400">
                <a:highlight>
                  <a:srgbClr val="FFFFFF"/>
                </a:highlight>
                <a:latin typeface="Times New Roman"/>
                <a:ea typeface="Times New Roman"/>
                <a:cs typeface="Times New Roman"/>
                <a:sym typeface="Times New Roman"/>
              </a:rPr>
              <a:t>         </a:t>
            </a:r>
            <a:r>
              <a:rPr lang="en" sz="1400">
                <a:highlight>
                  <a:srgbClr val="FFFFFF"/>
                </a:highlight>
                <a:latin typeface="Calibri"/>
                <a:ea typeface="Calibri"/>
                <a:cs typeface="Calibri"/>
                <a:sym typeface="Calibri"/>
              </a:rPr>
              <a:t>City of London related questions (bus routes)</a:t>
            </a:r>
          </a:p>
          <a:p>
            <a:pPr lvl="0" rtl="0">
              <a:lnSpc>
                <a:spcPct val="105000"/>
              </a:lnSpc>
              <a:spcBef>
                <a:spcPts val="0"/>
              </a:spcBef>
              <a:spcAft>
                <a:spcPts val="0"/>
              </a:spcAft>
              <a:buClr>
                <a:schemeClr val="dk2"/>
              </a:buClr>
              <a:buSzPct val="78571"/>
              <a:buFont typeface="Arial"/>
              <a:buNone/>
            </a:pPr>
            <a:r>
              <a:rPr lang="en" sz="1400">
                <a:highlight>
                  <a:srgbClr val="FFFFFF"/>
                </a:highlight>
                <a:latin typeface="Calibri"/>
                <a:ea typeface="Calibri"/>
                <a:cs typeface="Calibri"/>
                <a:sym typeface="Calibri"/>
              </a:rPr>
              <a:t>·</a:t>
            </a:r>
            <a:r>
              <a:rPr lang="en" sz="1400">
                <a:highlight>
                  <a:srgbClr val="FFFFFF"/>
                </a:highlight>
                <a:latin typeface="Times New Roman"/>
                <a:ea typeface="Times New Roman"/>
                <a:cs typeface="Times New Roman"/>
                <a:sym typeface="Times New Roman"/>
              </a:rPr>
              <a:t>         </a:t>
            </a:r>
            <a:r>
              <a:rPr lang="en" sz="1400">
                <a:highlight>
                  <a:srgbClr val="FFFFFF"/>
                </a:highlight>
                <a:latin typeface="Calibri"/>
                <a:ea typeface="Calibri"/>
                <a:cs typeface="Calibri"/>
                <a:sym typeface="Calibri"/>
              </a:rPr>
              <a:t>Maintenance of microwaves and other minor housekeeping</a:t>
            </a:r>
          </a:p>
          <a:p>
            <a:pPr lvl="0" rtl="0">
              <a:lnSpc>
                <a:spcPct val="105000"/>
              </a:lnSpc>
              <a:spcBef>
                <a:spcPts val="0"/>
              </a:spcBef>
              <a:spcAft>
                <a:spcPts val="0"/>
              </a:spcAft>
              <a:buClr>
                <a:schemeClr val="dk2"/>
              </a:buClr>
              <a:buSzPct val="78571"/>
              <a:buFont typeface="Arial"/>
              <a:buNone/>
            </a:pPr>
            <a:r>
              <a:rPr lang="en" sz="1400">
                <a:highlight>
                  <a:srgbClr val="FFFFFF"/>
                </a:highlight>
                <a:latin typeface="Calibri"/>
                <a:ea typeface="Calibri"/>
                <a:cs typeface="Calibri"/>
                <a:sym typeface="Calibri"/>
              </a:rPr>
              <a:t>·</a:t>
            </a:r>
            <a:r>
              <a:rPr lang="en" sz="1400">
                <a:highlight>
                  <a:srgbClr val="FFFFFF"/>
                </a:highlight>
                <a:latin typeface="Times New Roman"/>
                <a:ea typeface="Times New Roman"/>
                <a:cs typeface="Times New Roman"/>
                <a:sym typeface="Times New Roman"/>
              </a:rPr>
              <a:t>         </a:t>
            </a:r>
            <a:r>
              <a:rPr lang="en" sz="1400">
                <a:highlight>
                  <a:srgbClr val="FFFFFF"/>
                </a:highlight>
                <a:latin typeface="Calibri"/>
                <a:ea typeface="Calibri"/>
                <a:cs typeface="Calibri"/>
                <a:sym typeface="Calibri"/>
              </a:rPr>
              <a:t>Handling of banner inquiries</a:t>
            </a:r>
          </a:p>
          <a:p>
            <a:pPr lvl="0">
              <a:spcBef>
                <a:spcPts val="0"/>
              </a:spcBef>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Shape 276"/>
          <p:cNvSpPr txBox="1"/>
          <p:nvPr>
            <p:ph type="title"/>
          </p:nvPr>
        </p:nvSpPr>
        <p:spPr>
          <a:xfrm>
            <a:off x="311700" y="249425"/>
            <a:ext cx="8520600" cy="757800"/>
          </a:xfrm>
          <a:prstGeom prst="rect">
            <a:avLst/>
          </a:prstGeom>
        </p:spPr>
        <p:txBody>
          <a:bodyPr anchorCtr="0" anchor="t" bIns="91425" lIns="91425" rIns="91425" wrap="square" tIns="91425">
            <a:noAutofit/>
          </a:bodyPr>
          <a:lstStyle/>
          <a:p>
            <a:pPr lvl="0">
              <a:spcBef>
                <a:spcPts val="0"/>
              </a:spcBef>
              <a:buClr>
                <a:schemeClr val="dk2"/>
              </a:buClr>
              <a:buSzPct val="45833"/>
              <a:buFont typeface="Arial"/>
              <a:buNone/>
            </a:pPr>
            <a:r>
              <a:rPr lang="en" sz="2400"/>
              <a:t>Front Office/Mustang Central Re-Org </a:t>
            </a:r>
          </a:p>
          <a:p>
            <a:pPr lvl="0">
              <a:spcBef>
                <a:spcPts val="0"/>
              </a:spcBef>
              <a:buClr>
                <a:schemeClr val="dk2"/>
              </a:buClr>
              <a:buSzPct val="61111"/>
              <a:buFont typeface="Arial"/>
              <a:buNone/>
            </a:pPr>
            <a:r>
              <a:rPr lang="en" sz="1800"/>
              <a:t>Carrie, Josh, Vicki &amp; Nick V</a:t>
            </a:r>
          </a:p>
          <a:p>
            <a:pPr lvl="0">
              <a:spcBef>
                <a:spcPts val="0"/>
              </a:spcBef>
              <a:buNone/>
            </a:pPr>
            <a:r>
              <a:t/>
            </a:r>
            <a:endParaRPr/>
          </a:p>
        </p:txBody>
      </p:sp>
      <p:sp>
        <p:nvSpPr>
          <p:cNvPr id="277" name="Shape 277"/>
          <p:cNvSpPr txBox="1"/>
          <p:nvPr>
            <p:ph idx="1" type="body"/>
          </p:nvPr>
        </p:nvSpPr>
        <p:spPr>
          <a:xfrm>
            <a:off x="311700" y="1406750"/>
            <a:ext cx="8520600" cy="3416400"/>
          </a:xfrm>
          <a:prstGeom prst="rect">
            <a:avLst/>
          </a:prstGeom>
        </p:spPr>
        <p:txBody>
          <a:bodyPr anchorCtr="0" anchor="t" bIns="91425" lIns="91425" rIns="91425" wrap="square" tIns="91425">
            <a:noAutofit/>
          </a:bodyPr>
          <a:lstStyle/>
          <a:p>
            <a:pPr lvl="0" rtl="0">
              <a:spcBef>
                <a:spcPts val="0"/>
              </a:spcBef>
              <a:spcAft>
                <a:spcPts val="0"/>
              </a:spcAft>
              <a:buClr>
                <a:schemeClr val="dk2"/>
              </a:buClr>
              <a:buSzPct val="78571"/>
              <a:buFont typeface="Arial"/>
              <a:buNone/>
            </a:pPr>
            <a:r>
              <a:rPr lang="en" sz="1400">
                <a:highlight>
                  <a:srgbClr val="FFFFFF"/>
                </a:highlight>
              </a:rPr>
              <a:t>This change brings a student face to the front desk through the day, and into the evening with extended front desk hours, until 9pm. </a:t>
            </a:r>
          </a:p>
          <a:p>
            <a:pPr lvl="0" rtl="0">
              <a:spcBef>
                <a:spcPts val="0"/>
              </a:spcBef>
              <a:spcAft>
                <a:spcPts val="0"/>
              </a:spcAft>
              <a:buClr>
                <a:schemeClr val="dk2"/>
              </a:buClr>
              <a:buSzPct val="78571"/>
              <a:buFont typeface="Arial"/>
              <a:buNone/>
            </a:pPr>
            <a:br>
              <a:rPr lang="en" sz="1400">
                <a:highlight>
                  <a:srgbClr val="FFFFFF"/>
                </a:highlight>
              </a:rPr>
            </a:br>
            <a:r>
              <a:rPr lang="en" sz="1400">
                <a:highlight>
                  <a:srgbClr val="FFFFFF"/>
                </a:highlight>
              </a:rPr>
              <a:t>Along with the benefit of bringing the a/v sign-out bags closer to the conference center.  As the Reservations Clerks are hired from the student crue pool, they will be available to provide quick service to these rooms.   </a:t>
            </a:r>
          </a:p>
          <a:p>
            <a:pPr lvl="0" rtl="0">
              <a:spcBef>
                <a:spcPts val="0"/>
              </a:spcBef>
              <a:spcAft>
                <a:spcPts val="0"/>
              </a:spcAft>
              <a:buClr>
                <a:schemeClr val="dk2"/>
              </a:buClr>
              <a:buSzPct val="78571"/>
              <a:buFont typeface="Arial"/>
              <a:buNone/>
            </a:pPr>
            <a:r>
              <a:rPr lang="en" sz="1400">
                <a:highlight>
                  <a:srgbClr val="FFFFFF"/>
                </a:highlight>
              </a:rPr>
              <a:t> </a:t>
            </a:r>
          </a:p>
          <a:p>
            <a:pPr lvl="0" rtl="0">
              <a:spcBef>
                <a:spcPts val="0"/>
              </a:spcBef>
              <a:spcAft>
                <a:spcPts val="0"/>
              </a:spcAft>
              <a:buNone/>
            </a:pPr>
            <a:r>
              <a:rPr lang="en" sz="1400">
                <a:highlight>
                  <a:srgbClr val="FFFFFF"/>
                </a:highlight>
              </a:rPr>
              <a:t>As Mustang Central was a central information point in the atrium, the Purple Store staff will take on a stronger role of providing information – and we will be sharing the staff information site that Mustang Central part time staff used as an information go-to.</a:t>
            </a:r>
            <a:br>
              <a:rPr lang="en" sz="1400">
                <a:highlight>
                  <a:srgbClr val="FFFFFF"/>
                </a:highlight>
              </a:rPr>
            </a:br>
          </a:p>
          <a:p>
            <a:pPr lvl="0">
              <a:spcBef>
                <a:spcPts val="0"/>
              </a:spcBef>
              <a:buNone/>
            </a:pPr>
            <a:r>
              <a:rPr lang="en" sz="1400">
                <a:highlight>
                  <a:srgbClr val="FFFFFF"/>
                </a:highlight>
              </a:rPr>
              <a:t>We are currently looking to hire a PT person to perform finance duties who will reside at the front desk as well.  They will enable extended hours at the front desk for: float pickups/replenishment, cheque pickups, dropping off cheque recs, etc.  This person will also be there until 9pm.</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Shape 282"/>
          <p:cNvSpPr txBox="1"/>
          <p:nvPr>
            <p:ph type="title"/>
          </p:nvPr>
        </p:nvSpPr>
        <p:spPr>
          <a:xfrm>
            <a:off x="311700" y="445025"/>
            <a:ext cx="8520600" cy="623400"/>
          </a:xfrm>
          <a:prstGeom prst="rect">
            <a:avLst/>
          </a:prstGeom>
        </p:spPr>
        <p:txBody>
          <a:bodyPr anchorCtr="0" anchor="t" bIns="91425" lIns="91425" rIns="91425" wrap="square" tIns="91425">
            <a:noAutofit/>
          </a:bodyPr>
          <a:lstStyle/>
          <a:p>
            <a:pPr lvl="0">
              <a:spcBef>
                <a:spcPts val="0"/>
              </a:spcBef>
              <a:buNone/>
            </a:pPr>
            <a:r>
              <a:rPr lang="en"/>
              <a:t>Upcoming Town Halls</a:t>
            </a:r>
          </a:p>
        </p:txBody>
      </p:sp>
      <p:sp>
        <p:nvSpPr>
          <p:cNvPr id="283" name="Shape 28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228600" rtl="0" algn="ctr">
              <a:spcBef>
                <a:spcPts val="0"/>
              </a:spcBef>
              <a:spcAft>
                <a:spcPts val="0"/>
              </a:spcAft>
              <a:buNone/>
            </a:pPr>
            <a:r>
              <a:t/>
            </a:r>
            <a:endParaRPr sz="2400">
              <a:solidFill>
                <a:schemeClr val="dk2"/>
              </a:solidFill>
              <a:latin typeface="Arial"/>
              <a:ea typeface="Arial"/>
              <a:cs typeface="Arial"/>
              <a:sym typeface="Arial"/>
            </a:endParaRPr>
          </a:p>
          <a:p>
            <a:pPr indent="0" lvl="0" marL="0" rtl="0" algn="ctr">
              <a:spcBef>
                <a:spcPts val="0"/>
              </a:spcBef>
              <a:spcAft>
                <a:spcPts val="0"/>
              </a:spcAft>
              <a:buNone/>
            </a:pPr>
            <a:r>
              <a:rPr lang="en" sz="2400">
                <a:solidFill>
                  <a:schemeClr val="dk2"/>
                </a:solidFill>
                <a:latin typeface="Arial"/>
                <a:ea typeface="Arial"/>
                <a:cs typeface="Arial"/>
                <a:sym typeface="Arial"/>
              </a:rPr>
              <a:t>Harvest Breakfast - October 31st</a:t>
            </a:r>
          </a:p>
          <a:p>
            <a:pPr indent="-69850" lvl="0" marL="0" rtl="0" algn="ctr">
              <a:spcBef>
                <a:spcPts val="0"/>
              </a:spcBef>
              <a:spcAft>
                <a:spcPts val="0"/>
              </a:spcAft>
              <a:buClr>
                <a:schemeClr val="dk2"/>
              </a:buClr>
              <a:buSzPct val="45833"/>
              <a:buFont typeface="Arial"/>
              <a:buNone/>
            </a:pPr>
            <a:r>
              <a:t/>
            </a:r>
            <a:endParaRPr sz="2400">
              <a:solidFill>
                <a:schemeClr val="dk2"/>
              </a:solidFill>
              <a:latin typeface="Arial"/>
              <a:ea typeface="Arial"/>
              <a:cs typeface="Arial"/>
              <a:sym typeface="Arial"/>
            </a:endParaRPr>
          </a:p>
          <a:p>
            <a:pPr indent="-69850" lvl="0" marL="0" rtl="0" algn="ctr">
              <a:spcBef>
                <a:spcPts val="0"/>
              </a:spcBef>
              <a:spcAft>
                <a:spcPts val="0"/>
              </a:spcAft>
              <a:buClr>
                <a:schemeClr val="dk2"/>
              </a:buClr>
              <a:buSzPct val="45833"/>
              <a:buFont typeface="Arial"/>
              <a:buNone/>
            </a:pPr>
            <a:r>
              <a:rPr lang="en" sz="2400">
                <a:solidFill>
                  <a:schemeClr val="dk2"/>
                </a:solidFill>
                <a:latin typeface="Arial"/>
                <a:ea typeface="Arial"/>
                <a:cs typeface="Arial"/>
                <a:sym typeface="Arial"/>
              </a:rPr>
              <a:t>Next Town Hall - November 29th</a:t>
            </a:r>
          </a:p>
          <a:p>
            <a:pPr lvl="0" algn="ctr">
              <a:spcBef>
                <a:spcPts val="0"/>
              </a:spcBef>
              <a:buNone/>
            </a:pPr>
            <a:r>
              <a:t/>
            </a:r>
            <a:endParaRPr sz="2400"/>
          </a:p>
        </p:txBody>
      </p:sp>
      <p:pic>
        <p:nvPicPr>
          <p:cNvPr descr="Meeting | Free Stock Photo | Men and women at a town hall meeting ..." id="284" name="Shape 284"/>
          <p:cNvPicPr preferRelativeResize="0"/>
          <p:nvPr/>
        </p:nvPicPr>
        <p:blipFill>
          <a:blip r:embed="rId3">
            <a:alphaModFix/>
          </a:blip>
          <a:stretch>
            <a:fillRect/>
          </a:stretch>
        </p:blipFill>
        <p:spPr>
          <a:xfrm>
            <a:off x="3052500" y="2959999"/>
            <a:ext cx="3039001" cy="20270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Shape 289"/>
          <p:cNvSpPr txBox="1"/>
          <p:nvPr>
            <p:ph type="title"/>
          </p:nvPr>
        </p:nvSpPr>
        <p:spPr>
          <a:xfrm>
            <a:off x="311700" y="445025"/>
            <a:ext cx="8520600" cy="623400"/>
          </a:xfrm>
          <a:prstGeom prst="rect">
            <a:avLst/>
          </a:prstGeom>
        </p:spPr>
        <p:txBody>
          <a:bodyPr anchorCtr="0" anchor="t" bIns="91425" lIns="91425" rIns="91425" wrap="square" tIns="91425">
            <a:noAutofit/>
          </a:bodyPr>
          <a:lstStyle/>
          <a:p>
            <a:pPr lvl="0">
              <a:spcBef>
                <a:spcPts val="0"/>
              </a:spcBef>
              <a:buNone/>
            </a:pPr>
            <a:r>
              <a:rPr lang="en"/>
              <a:t>Closing Remarks - Tobi &amp; Jeff </a:t>
            </a:r>
          </a:p>
        </p:txBody>
      </p:sp>
      <p:pic>
        <p:nvPicPr>
          <p:cNvPr descr="Vintage Back To School Poster Free Stock Photo - Public Domain ..." id="290" name="Shape 290"/>
          <p:cNvPicPr preferRelativeResize="0"/>
          <p:nvPr/>
        </p:nvPicPr>
        <p:blipFill>
          <a:blip r:embed="rId3">
            <a:alphaModFix/>
          </a:blip>
          <a:stretch>
            <a:fillRect/>
          </a:stretch>
        </p:blipFill>
        <p:spPr>
          <a:xfrm>
            <a:off x="3304124" y="1152475"/>
            <a:ext cx="2281474" cy="3578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Shape 148"/>
          <p:cNvSpPr txBox="1"/>
          <p:nvPr>
            <p:ph type="title"/>
          </p:nvPr>
        </p:nvSpPr>
        <p:spPr>
          <a:xfrm>
            <a:off x="311700" y="445025"/>
            <a:ext cx="8520600" cy="623400"/>
          </a:xfrm>
          <a:prstGeom prst="rect">
            <a:avLst/>
          </a:prstGeom>
        </p:spPr>
        <p:txBody>
          <a:bodyPr anchorCtr="0" anchor="t" bIns="91425" lIns="91425" rIns="91425" wrap="square" tIns="91425">
            <a:noAutofit/>
          </a:bodyPr>
          <a:lstStyle/>
          <a:p>
            <a:pPr lvl="0" rtl="0">
              <a:spcBef>
                <a:spcPts val="0"/>
              </a:spcBef>
              <a:buNone/>
            </a:pPr>
            <a:r>
              <a:rPr lang="en"/>
              <a:t>Staff Announcements </a:t>
            </a:r>
          </a:p>
          <a:p>
            <a:pPr lvl="0" rtl="0">
              <a:spcBef>
                <a:spcPts val="0"/>
              </a:spcBef>
              <a:buNone/>
            </a:pPr>
            <a:r>
              <a:t/>
            </a:r>
            <a:endParaRPr/>
          </a:p>
          <a:p>
            <a:pPr lvl="0" rtl="0">
              <a:spcBef>
                <a:spcPts val="0"/>
              </a:spcBef>
              <a:buNone/>
            </a:pPr>
            <a:r>
              <a:rPr lang="en"/>
              <a:t> </a:t>
            </a:r>
          </a:p>
        </p:txBody>
      </p:sp>
      <p:sp>
        <p:nvSpPr>
          <p:cNvPr id="149" name="Shape 149"/>
          <p:cNvSpPr txBox="1"/>
          <p:nvPr>
            <p:ph idx="1" type="body"/>
          </p:nvPr>
        </p:nvSpPr>
        <p:spPr>
          <a:xfrm>
            <a:off x="399725" y="1068425"/>
            <a:ext cx="5047500" cy="3453900"/>
          </a:xfrm>
          <a:prstGeom prst="rect">
            <a:avLst/>
          </a:prstGeom>
        </p:spPr>
        <p:txBody>
          <a:bodyPr anchorCtr="0" anchor="t" bIns="91425" lIns="91425" rIns="91425" wrap="square" tIns="91425">
            <a:noAutofit/>
          </a:bodyPr>
          <a:lstStyle/>
          <a:p>
            <a:pPr lvl="0" rtl="0">
              <a:spcBef>
                <a:spcPts val="0"/>
              </a:spcBef>
              <a:buNone/>
            </a:pPr>
            <a:r>
              <a:rPr lang="en" sz="2400"/>
              <a:t>Jaclyn Higgins (no longer McKenna)</a:t>
            </a:r>
          </a:p>
          <a:p>
            <a:pPr indent="-228600" lvl="0" marL="457200" rtl="0">
              <a:spcBef>
                <a:spcPts val="0"/>
              </a:spcBef>
              <a:buChar char="-"/>
            </a:pPr>
            <a:r>
              <a:rPr lang="en"/>
              <a:t>Jaclyn has bravely taken on the new and exciting Executive Assistant role</a:t>
            </a:r>
          </a:p>
          <a:p>
            <a:pPr indent="-228600" lvl="0" marL="457200" rtl="0">
              <a:spcBef>
                <a:spcPts val="0"/>
              </a:spcBef>
              <a:buChar char="-"/>
            </a:pPr>
            <a:r>
              <a:rPr lang="en"/>
              <a:t>This role involves executive support for the COO, 5 Executive Members, and the Board of Directors</a:t>
            </a:r>
          </a:p>
          <a:p>
            <a:pPr indent="-228600" lvl="0" marL="457200" rtl="0">
              <a:spcBef>
                <a:spcPts val="0"/>
              </a:spcBef>
              <a:buChar char="-"/>
            </a:pPr>
            <a:r>
              <a:rPr lang="en"/>
              <a:t>Jaclyn Higgins returns from maternity leave as a mom to one of the cutest little Yankee fans around </a:t>
            </a:r>
          </a:p>
          <a:p>
            <a:pPr lvl="0" rtl="0">
              <a:spcBef>
                <a:spcPts val="0"/>
              </a:spcBef>
              <a:buNone/>
            </a:pPr>
            <a:r>
              <a:rPr lang="en"/>
              <a:t> </a:t>
            </a:r>
          </a:p>
        </p:txBody>
      </p:sp>
      <p:pic>
        <p:nvPicPr>
          <p:cNvPr descr="Resized_20170818_191239.jpg" id="150" name="Shape 150"/>
          <p:cNvPicPr preferRelativeResize="0"/>
          <p:nvPr/>
        </p:nvPicPr>
        <p:blipFill>
          <a:blip r:embed="rId3">
            <a:alphaModFix/>
          </a:blip>
          <a:stretch>
            <a:fillRect/>
          </a:stretch>
        </p:blipFill>
        <p:spPr>
          <a:xfrm>
            <a:off x="5573450" y="686612"/>
            <a:ext cx="3258860" cy="37702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Shape 155"/>
          <p:cNvSpPr txBox="1"/>
          <p:nvPr>
            <p:ph type="title"/>
          </p:nvPr>
        </p:nvSpPr>
        <p:spPr>
          <a:xfrm>
            <a:off x="311700" y="445025"/>
            <a:ext cx="8520600" cy="623400"/>
          </a:xfrm>
          <a:prstGeom prst="rect">
            <a:avLst/>
          </a:prstGeom>
        </p:spPr>
        <p:txBody>
          <a:bodyPr anchorCtr="0" anchor="t" bIns="91425" lIns="91425" rIns="91425" wrap="square" tIns="91425">
            <a:noAutofit/>
          </a:bodyPr>
          <a:lstStyle/>
          <a:p>
            <a:pPr lvl="0">
              <a:spcBef>
                <a:spcPts val="0"/>
              </a:spcBef>
              <a:buNone/>
            </a:pPr>
            <a:r>
              <a:rPr lang="en"/>
              <a:t>Staff Announcements </a:t>
            </a:r>
          </a:p>
          <a:p>
            <a:pPr lvl="0">
              <a:spcBef>
                <a:spcPts val="0"/>
              </a:spcBef>
              <a:buNone/>
            </a:pPr>
            <a:r>
              <a:t/>
            </a:r>
            <a:endParaRPr/>
          </a:p>
          <a:p>
            <a:pPr lvl="0">
              <a:spcBef>
                <a:spcPts val="0"/>
              </a:spcBef>
              <a:buNone/>
            </a:pPr>
            <a:r>
              <a:rPr lang="en"/>
              <a:t> </a:t>
            </a:r>
          </a:p>
        </p:txBody>
      </p:sp>
      <p:sp>
        <p:nvSpPr>
          <p:cNvPr id="156" name="Shape 156"/>
          <p:cNvSpPr txBox="1"/>
          <p:nvPr>
            <p:ph idx="1" type="body"/>
          </p:nvPr>
        </p:nvSpPr>
        <p:spPr>
          <a:xfrm>
            <a:off x="399725" y="1068425"/>
            <a:ext cx="5047500" cy="3453900"/>
          </a:xfrm>
          <a:prstGeom prst="rect">
            <a:avLst/>
          </a:prstGeom>
        </p:spPr>
        <p:txBody>
          <a:bodyPr anchorCtr="0" anchor="t" bIns="91425" lIns="91425" rIns="91425" wrap="square" tIns="91425">
            <a:noAutofit/>
          </a:bodyPr>
          <a:lstStyle/>
          <a:p>
            <a:pPr lvl="0">
              <a:spcBef>
                <a:spcPts val="0"/>
              </a:spcBef>
              <a:buNone/>
            </a:pPr>
            <a:r>
              <a:rPr lang="en" sz="2400"/>
              <a:t>Cris Cervoni</a:t>
            </a:r>
          </a:p>
          <a:p>
            <a:pPr indent="-228600" lvl="0" marL="457200">
              <a:spcBef>
                <a:spcPts val="0"/>
              </a:spcBef>
              <a:buChar char="-"/>
            </a:pPr>
            <a:r>
              <a:rPr lang="en"/>
              <a:t>The “new and improved” Wave Site Manager (who was the Wave Site Manager before)</a:t>
            </a:r>
          </a:p>
          <a:p>
            <a:pPr indent="-228600" lvl="0" marL="457200" rtl="0">
              <a:spcBef>
                <a:spcPts val="0"/>
              </a:spcBef>
              <a:buChar char="-"/>
            </a:pPr>
            <a:r>
              <a:rPr lang="en"/>
              <a:t>Cris takes on the Wave Site Manager role and and makes it look good </a:t>
            </a:r>
          </a:p>
          <a:p>
            <a:pPr lvl="0">
              <a:spcBef>
                <a:spcPts val="0"/>
              </a:spcBef>
              <a:buNone/>
            </a:pPr>
            <a:r>
              <a:rPr lang="en"/>
              <a:t> </a:t>
            </a:r>
          </a:p>
        </p:txBody>
      </p:sp>
      <p:pic>
        <p:nvPicPr>
          <p:cNvPr descr="FullSizeRender 2.jpg" id="157" name="Shape 157"/>
          <p:cNvPicPr preferRelativeResize="0"/>
          <p:nvPr/>
        </p:nvPicPr>
        <p:blipFill>
          <a:blip r:embed="rId3">
            <a:alphaModFix/>
          </a:blip>
          <a:stretch>
            <a:fillRect/>
          </a:stretch>
        </p:blipFill>
        <p:spPr>
          <a:xfrm>
            <a:off x="6112174" y="959549"/>
            <a:ext cx="2824525" cy="37645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Shape 162"/>
          <p:cNvSpPr txBox="1"/>
          <p:nvPr>
            <p:ph type="title"/>
          </p:nvPr>
        </p:nvSpPr>
        <p:spPr>
          <a:xfrm>
            <a:off x="311700" y="445025"/>
            <a:ext cx="8520600" cy="623400"/>
          </a:xfrm>
          <a:prstGeom prst="rect">
            <a:avLst/>
          </a:prstGeom>
        </p:spPr>
        <p:txBody>
          <a:bodyPr anchorCtr="0" anchor="t" bIns="91425" lIns="91425" rIns="91425" wrap="square" tIns="91425">
            <a:noAutofit/>
          </a:bodyPr>
          <a:lstStyle/>
          <a:p>
            <a:pPr lvl="0" rtl="0">
              <a:spcBef>
                <a:spcPts val="0"/>
              </a:spcBef>
              <a:buNone/>
            </a:pPr>
            <a:r>
              <a:rPr lang="en"/>
              <a:t>Staff Announcements </a:t>
            </a:r>
          </a:p>
          <a:p>
            <a:pPr lvl="0" rtl="0">
              <a:spcBef>
                <a:spcPts val="0"/>
              </a:spcBef>
              <a:buNone/>
            </a:pPr>
            <a:r>
              <a:t/>
            </a:r>
            <a:endParaRPr/>
          </a:p>
          <a:p>
            <a:pPr lvl="0" rtl="0">
              <a:spcBef>
                <a:spcPts val="0"/>
              </a:spcBef>
              <a:buNone/>
            </a:pPr>
            <a:r>
              <a:rPr lang="en"/>
              <a:t> </a:t>
            </a:r>
          </a:p>
        </p:txBody>
      </p:sp>
      <p:sp>
        <p:nvSpPr>
          <p:cNvPr id="163" name="Shape 163"/>
          <p:cNvSpPr txBox="1"/>
          <p:nvPr>
            <p:ph idx="1" type="body"/>
          </p:nvPr>
        </p:nvSpPr>
        <p:spPr>
          <a:xfrm>
            <a:off x="399725" y="1068425"/>
            <a:ext cx="5047500" cy="3453900"/>
          </a:xfrm>
          <a:prstGeom prst="rect">
            <a:avLst/>
          </a:prstGeom>
        </p:spPr>
        <p:txBody>
          <a:bodyPr anchorCtr="0" anchor="t" bIns="91425" lIns="91425" rIns="91425" wrap="square" tIns="91425">
            <a:noAutofit/>
          </a:bodyPr>
          <a:lstStyle/>
          <a:p>
            <a:pPr lvl="0" rtl="0">
              <a:spcBef>
                <a:spcPts val="0"/>
              </a:spcBef>
              <a:buNone/>
            </a:pPr>
            <a:r>
              <a:rPr lang="en" sz="2400"/>
              <a:t>Max Bowman </a:t>
            </a:r>
          </a:p>
          <a:p>
            <a:pPr indent="-228600" lvl="0" marL="457200" rtl="0">
              <a:spcBef>
                <a:spcPts val="0"/>
              </a:spcBef>
              <a:buChar char="-"/>
            </a:pPr>
            <a:r>
              <a:rPr lang="en"/>
              <a:t>The “new and improved” Wave Night Manager (who was the Wave Night Manager before)</a:t>
            </a:r>
          </a:p>
          <a:p>
            <a:pPr indent="-228600" lvl="0" marL="457200" rtl="0">
              <a:spcBef>
                <a:spcPts val="0"/>
              </a:spcBef>
              <a:buChar char="-"/>
            </a:pPr>
            <a:r>
              <a:rPr lang="en"/>
              <a:t>Max takes on the Night Manager role with a smile on his face (and also makes the role look good) however his sunglasses fit better </a:t>
            </a:r>
          </a:p>
          <a:p>
            <a:pPr lvl="0" rtl="0">
              <a:spcBef>
                <a:spcPts val="0"/>
              </a:spcBef>
              <a:buNone/>
            </a:pPr>
            <a:r>
              <a:rPr lang="en"/>
              <a:t> </a:t>
            </a:r>
          </a:p>
        </p:txBody>
      </p:sp>
      <p:pic>
        <p:nvPicPr>
          <p:cNvPr descr="FullSizeRender.jpg" id="164" name="Shape 164"/>
          <p:cNvPicPr preferRelativeResize="0"/>
          <p:nvPr/>
        </p:nvPicPr>
        <p:blipFill>
          <a:blip r:embed="rId3">
            <a:alphaModFix/>
          </a:blip>
          <a:stretch>
            <a:fillRect/>
          </a:stretch>
        </p:blipFill>
        <p:spPr>
          <a:xfrm>
            <a:off x="5736549" y="995875"/>
            <a:ext cx="2823382" cy="3770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pic>
        <p:nvPicPr>
          <p:cNvPr id="169" name="Shape 169"/>
          <p:cNvPicPr preferRelativeResize="0"/>
          <p:nvPr/>
        </p:nvPicPr>
        <p:blipFill rotWithShape="1">
          <a:blip r:embed="rId3">
            <a:alphaModFix/>
          </a:blip>
          <a:srcRect b="0" l="0" r="0" t="0"/>
          <a:stretch/>
        </p:blipFill>
        <p:spPr>
          <a:xfrm>
            <a:off x="2627783" y="87473"/>
            <a:ext cx="3744300" cy="2433900"/>
          </a:xfrm>
          <a:prstGeom prst="rect">
            <a:avLst/>
          </a:prstGeom>
          <a:noFill/>
          <a:ln>
            <a:noFill/>
          </a:ln>
        </p:spPr>
      </p:pic>
      <p:pic>
        <p:nvPicPr>
          <p:cNvPr id="170" name="Shape 170"/>
          <p:cNvPicPr preferRelativeResize="0"/>
          <p:nvPr/>
        </p:nvPicPr>
        <p:blipFill rotWithShape="1">
          <a:blip r:embed="rId4">
            <a:alphaModFix/>
          </a:blip>
          <a:srcRect b="0" l="0" r="0" t="0"/>
          <a:stretch/>
        </p:blipFill>
        <p:spPr>
          <a:xfrm>
            <a:off x="1511659" y="3219822"/>
            <a:ext cx="5976600" cy="1559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pic>
        <p:nvPicPr>
          <p:cNvPr id="175" name="Shape 175"/>
          <p:cNvPicPr preferRelativeResize="0"/>
          <p:nvPr>
            <p:ph idx="1" type="body"/>
          </p:nvPr>
        </p:nvPicPr>
        <p:blipFill rotWithShape="1">
          <a:blip r:embed="rId3">
            <a:alphaModFix/>
          </a:blip>
          <a:srcRect b="0" l="0" r="0" t="0"/>
          <a:stretch/>
        </p:blipFill>
        <p:spPr>
          <a:xfrm>
            <a:off x="609600" y="1693068"/>
            <a:ext cx="3733800" cy="2100300"/>
          </a:xfrm>
          <a:prstGeom prst="rect">
            <a:avLst/>
          </a:prstGeom>
          <a:noFill/>
          <a:ln>
            <a:noFill/>
          </a:ln>
        </p:spPr>
      </p:pic>
      <p:pic>
        <p:nvPicPr>
          <p:cNvPr id="176" name="Shape 176"/>
          <p:cNvPicPr preferRelativeResize="0"/>
          <p:nvPr>
            <p:ph idx="2" type="body"/>
          </p:nvPr>
        </p:nvPicPr>
        <p:blipFill rotWithShape="1">
          <a:blip r:embed="rId4">
            <a:alphaModFix/>
          </a:blip>
          <a:srcRect b="0" l="0" r="0" t="0"/>
          <a:stretch/>
        </p:blipFill>
        <p:spPr>
          <a:xfrm>
            <a:off x="4800600" y="1693068"/>
            <a:ext cx="3733800" cy="2100300"/>
          </a:xfrm>
          <a:prstGeom prst="rect">
            <a:avLst/>
          </a:prstGeom>
          <a:noFill/>
          <a:ln>
            <a:noFill/>
          </a:ln>
        </p:spPr>
      </p:pic>
      <p:sp>
        <p:nvSpPr>
          <p:cNvPr id="177" name="Shape 177"/>
          <p:cNvSpPr txBox="1"/>
          <p:nvPr>
            <p:ph type="title"/>
          </p:nvPr>
        </p:nvSpPr>
        <p:spPr>
          <a:xfrm>
            <a:off x="609600" y="205978"/>
            <a:ext cx="7924800" cy="857400"/>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lt1"/>
              </a:buClr>
              <a:buSzPct val="25000"/>
              <a:buFont typeface="Arial Narrow"/>
              <a:buNone/>
            </a:pPr>
            <a:r>
              <a:rPr lang="en"/>
              <a:t>The Spoke Reno - Ben &amp; Mark</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pic>
        <p:nvPicPr>
          <p:cNvPr id="182" name="Shape 182"/>
          <p:cNvPicPr preferRelativeResize="0"/>
          <p:nvPr>
            <p:ph idx="1" type="body"/>
          </p:nvPr>
        </p:nvPicPr>
        <p:blipFill rotWithShape="1">
          <a:blip r:embed="rId3">
            <a:alphaModFix/>
          </a:blip>
          <a:srcRect b="0" l="0" r="0" t="0"/>
          <a:stretch/>
        </p:blipFill>
        <p:spPr>
          <a:xfrm>
            <a:off x="609600" y="1693068"/>
            <a:ext cx="3733800" cy="2100300"/>
          </a:xfrm>
          <a:prstGeom prst="rect">
            <a:avLst/>
          </a:prstGeom>
          <a:noFill/>
          <a:ln>
            <a:noFill/>
          </a:ln>
        </p:spPr>
      </p:pic>
      <p:pic>
        <p:nvPicPr>
          <p:cNvPr id="183" name="Shape 183"/>
          <p:cNvPicPr preferRelativeResize="0"/>
          <p:nvPr>
            <p:ph idx="2" type="body"/>
          </p:nvPr>
        </p:nvPicPr>
        <p:blipFill rotWithShape="1">
          <a:blip r:embed="rId4">
            <a:alphaModFix/>
          </a:blip>
          <a:srcRect b="0" l="0" r="0" t="0"/>
          <a:stretch/>
        </p:blipFill>
        <p:spPr>
          <a:xfrm>
            <a:off x="4800600" y="1693068"/>
            <a:ext cx="3733800" cy="2100300"/>
          </a:xfrm>
          <a:prstGeom prst="rect">
            <a:avLst/>
          </a:prstGeom>
          <a:noFill/>
          <a:ln>
            <a:noFill/>
          </a:ln>
        </p:spPr>
      </p:pic>
      <p:sp>
        <p:nvSpPr>
          <p:cNvPr id="184" name="Shape 184"/>
          <p:cNvSpPr txBox="1"/>
          <p:nvPr>
            <p:ph type="title"/>
          </p:nvPr>
        </p:nvSpPr>
        <p:spPr>
          <a:xfrm>
            <a:off x="609600" y="205978"/>
            <a:ext cx="7924800" cy="857400"/>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lt1"/>
              </a:buClr>
              <a:buSzPct val="25000"/>
              <a:buFont typeface="Arial Narrow"/>
              <a:buNone/>
            </a:pPr>
            <a:r>
              <a:rPr lang="en"/>
              <a:t>The Spoke Reno - Ben &amp; Mark  </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pic>
        <p:nvPicPr>
          <p:cNvPr id="189" name="Shape 189"/>
          <p:cNvPicPr preferRelativeResize="0"/>
          <p:nvPr>
            <p:ph idx="1" type="body"/>
          </p:nvPr>
        </p:nvPicPr>
        <p:blipFill rotWithShape="1">
          <a:blip r:embed="rId3">
            <a:alphaModFix/>
          </a:blip>
          <a:srcRect b="0" l="0" r="0" t="0"/>
          <a:stretch/>
        </p:blipFill>
        <p:spPr>
          <a:xfrm>
            <a:off x="609600" y="1693068"/>
            <a:ext cx="3733800" cy="2100300"/>
          </a:xfrm>
          <a:prstGeom prst="rect">
            <a:avLst/>
          </a:prstGeom>
          <a:noFill/>
          <a:ln>
            <a:noFill/>
          </a:ln>
        </p:spPr>
      </p:pic>
      <p:pic>
        <p:nvPicPr>
          <p:cNvPr id="190" name="Shape 190"/>
          <p:cNvPicPr preferRelativeResize="0"/>
          <p:nvPr>
            <p:ph idx="2" type="body"/>
          </p:nvPr>
        </p:nvPicPr>
        <p:blipFill rotWithShape="1">
          <a:blip r:embed="rId4">
            <a:alphaModFix/>
          </a:blip>
          <a:srcRect b="0" l="0" r="0" t="0"/>
          <a:stretch/>
        </p:blipFill>
        <p:spPr>
          <a:xfrm>
            <a:off x="4800600" y="1693068"/>
            <a:ext cx="3733800" cy="2100300"/>
          </a:xfrm>
          <a:prstGeom prst="rect">
            <a:avLst/>
          </a:prstGeom>
          <a:noFill/>
          <a:ln>
            <a:noFill/>
          </a:ln>
        </p:spPr>
      </p:pic>
      <p:sp>
        <p:nvSpPr>
          <p:cNvPr id="191" name="Shape 191"/>
          <p:cNvSpPr txBox="1"/>
          <p:nvPr>
            <p:ph type="title"/>
          </p:nvPr>
        </p:nvSpPr>
        <p:spPr>
          <a:xfrm>
            <a:off x="609600" y="205978"/>
            <a:ext cx="7924800" cy="857400"/>
          </a:xfrm>
          <a:prstGeom prst="rect">
            <a:avLst/>
          </a:prstGeom>
          <a:noFill/>
          <a:ln>
            <a:noFill/>
          </a:ln>
        </p:spPr>
        <p:txBody>
          <a:bodyPr anchorCtr="0" anchor="b" bIns="45700" lIns="91425" rIns="91425" wrap="square" tIns="45700">
            <a:noAutofit/>
          </a:bodyPr>
          <a:lstStyle/>
          <a:p>
            <a:pPr lvl="0" rtl="0">
              <a:spcBef>
                <a:spcPts val="0"/>
              </a:spcBef>
              <a:buClr>
                <a:schemeClr val="lt1"/>
              </a:buClr>
              <a:buSzPct val="25000"/>
              <a:buFont typeface="Arial Narrow"/>
              <a:buNone/>
            </a:pPr>
            <a:r>
              <a:rPr lang="en"/>
              <a:t>The Spoke Reno - Ben &amp; Mark</a:t>
            </a:r>
          </a:p>
        </p:txBody>
      </p:sp>
    </p:spTree>
  </p:cSld>
  <p:clrMapOvr>
    <a:masterClrMapping/>
  </p:clrMapOvr>
</p:sld>
</file>

<file path=ppt/theme/theme1.xml><?xml version="1.0" encoding="utf-8"?>
<a:theme xmlns:a="http://schemas.openxmlformats.org/drawingml/2006/main" xmlns:r="http://schemas.openxmlformats.org/officeDocument/2006/relationships"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