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16"/>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9" autoAdjust="0"/>
    <p:restoredTop sz="94660" autoAdjust="0"/>
  </p:normalViewPr>
  <p:slideViewPr>
    <p:cSldViewPr snapToGrid="0">
      <p:cViewPr>
        <p:scale>
          <a:sx n="105" d="100"/>
          <a:sy n="105" d="100"/>
        </p:scale>
        <p:origin x="408" y="-67"/>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1" d="100"/>
          <a:sy n="81" d="100"/>
        </p:scale>
        <p:origin x="2460" y="4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BAD91E-2264-40E8-9944-F6269EC02AB1}" type="datetimeFigureOut">
              <a:rPr lang="en-CA" smtClean="0"/>
              <a:t>16/11/2015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E0EE7C-5227-4CAE-A5C9-65BC9C11E278}" type="slidenum">
              <a:rPr lang="en-CA" smtClean="0"/>
              <a:t>‹#›</a:t>
            </a:fld>
            <a:endParaRPr lang="en-CA"/>
          </a:p>
        </p:txBody>
      </p:sp>
    </p:spTree>
    <p:extLst>
      <p:ext uri="{BB962C8B-B14F-4D97-AF65-F5344CB8AC3E}">
        <p14:creationId xmlns:p14="http://schemas.microsoft.com/office/powerpoint/2010/main" val="1822401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EEE0EE7C-5227-4CAE-A5C9-65BC9C11E278}" type="slidenum">
              <a:rPr lang="en-CA" smtClean="0"/>
              <a:t>2</a:t>
            </a:fld>
            <a:endParaRPr lang="en-CA"/>
          </a:p>
        </p:txBody>
      </p:sp>
    </p:spTree>
    <p:extLst>
      <p:ext uri="{BB962C8B-B14F-4D97-AF65-F5344CB8AC3E}">
        <p14:creationId xmlns:p14="http://schemas.microsoft.com/office/powerpoint/2010/main" val="1915269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05689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9261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45977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87429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464808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217150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20916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05279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001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7640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544665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4596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5673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029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9945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4149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4208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11/16/2015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98835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T0OMbO3JWQ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USC Town Hall</a:t>
            </a:r>
            <a:endParaRPr lang="en-CA" dirty="0"/>
          </a:p>
        </p:txBody>
      </p:sp>
      <p:sp>
        <p:nvSpPr>
          <p:cNvPr id="3" name="Subtitle 2"/>
          <p:cNvSpPr>
            <a:spLocks noGrp="1"/>
          </p:cNvSpPr>
          <p:nvPr>
            <p:ph type="subTitle" idx="1"/>
          </p:nvPr>
        </p:nvSpPr>
        <p:spPr/>
        <p:txBody>
          <a:bodyPr/>
          <a:lstStyle/>
          <a:p>
            <a:r>
              <a:rPr lang="en-CA" dirty="0" smtClean="0"/>
              <a:t>Monday, November 16</a:t>
            </a:r>
            <a:r>
              <a:rPr lang="en-CA" baseline="30000" dirty="0" smtClean="0"/>
              <a:t>th</a:t>
            </a:r>
            <a:r>
              <a:rPr lang="en-CA" dirty="0" smtClean="0"/>
              <a:t>, 2015</a:t>
            </a:r>
            <a:endParaRPr lang="en-CA" dirty="0"/>
          </a:p>
        </p:txBody>
      </p:sp>
    </p:spTree>
    <p:extLst>
      <p:ext uri="{BB962C8B-B14F-4D97-AF65-F5344CB8AC3E}">
        <p14:creationId xmlns:p14="http://schemas.microsoft.com/office/powerpoint/2010/main" val="31379974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000" dirty="0" smtClean="0"/>
              <a:t>Finance </a:t>
            </a:r>
            <a:r>
              <a:rPr lang="en-CA" sz="4000" dirty="0" err="1" smtClean="0"/>
              <a:t>Dept</a:t>
            </a:r>
            <a:r>
              <a:rPr lang="en-CA" sz="4000" dirty="0" smtClean="0"/>
              <a:t> Changes &amp; Assessment</a:t>
            </a:r>
            <a:r>
              <a:rPr lang="en-CA" dirty="0" smtClean="0"/>
              <a:t/>
            </a:r>
            <a:br>
              <a:rPr lang="en-CA" dirty="0" smtClean="0"/>
            </a:br>
            <a:r>
              <a:rPr lang="en-CA" sz="3200" b="1" dirty="0" smtClean="0"/>
              <a:t>Carrie &amp; Vicki</a:t>
            </a:r>
            <a:endParaRPr lang="en-CA" b="1" dirty="0"/>
          </a:p>
        </p:txBody>
      </p:sp>
      <p:sp>
        <p:nvSpPr>
          <p:cNvPr id="3" name="Content Placeholder 2"/>
          <p:cNvSpPr>
            <a:spLocks noGrp="1"/>
          </p:cNvSpPr>
          <p:nvPr>
            <p:ph idx="1"/>
          </p:nvPr>
        </p:nvSpPr>
        <p:spPr>
          <a:xfrm>
            <a:off x="991868" y="1787197"/>
            <a:ext cx="8908878" cy="4739727"/>
          </a:xfrm>
        </p:spPr>
        <p:txBody>
          <a:bodyPr>
            <a:normAutofit/>
          </a:bodyPr>
          <a:lstStyle/>
          <a:p>
            <a:r>
              <a:rPr lang="en-CA" b="1" dirty="0" smtClean="0"/>
              <a:t>Staff Role Changes</a:t>
            </a:r>
          </a:p>
          <a:p>
            <a:pPr lvl="1"/>
            <a:r>
              <a:rPr lang="en-CA" dirty="0" smtClean="0"/>
              <a:t>Maryann </a:t>
            </a:r>
            <a:r>
              <a:rPr lang="en-CA" dirty="0" err="1" smtClean="0"/>
              <a:t>Mommersteeg</a:t>
            </a:r>
            <a:r>
              <a:rPr lang="en-CA" dirty="0" smtClean="0"/>
              <a:t> – seconded to Accounting Manager Role on December 1</a:t>
            </a:r>
            <a:r>
              <a:rPr lang="en-CA" baseline="30000" dirty="0" smtClean="0"/>
              <a:t>st</a:t>
            </a:r>
            <a:r>
              <a:rPr lang="en-CA" dirty="0" smtClean="0"/>
              <a:t>, 2015</a:t>
            </a:r>
          </a:p>
          <a:p>
            <a:pPr lvl="1"/>
            <a:r>
              <a:rPr lang="en-CA" dirty="0" err="1" smtClean="0"/>
              <a:t>Tanee</a:t>
            </a:r>
            <a:r>
              <a:rPr lang="en-CA" dirty="0" smtClean="0"/>
              <a:t> Edwards – moving to the Accounts Payable Coordinator Role on December 1</a:t>
            </a:r>
            <a:r>
              <a:rPr lang="en-CA" baseline="30000" dirty="0" smtClean="0"/>
              <a:t>st</a:t>
            </a:r>
            <a:r>
              <a:rPr lang="en-CA" dirty="0" smtClean="0"/>
              <a:t>, 2015</a:t>
            </a:r>
          </a:p>
          <a:p>
            <a:pPr lvl="1"/>
            <a:r>
              <a:rPr lang="en-CA" dirty="0" smtClean="0"/>
              <a:t>Administrative Assistant role posted</a:t>
            </a:r>
          </a:p>
          <a:p>
            <a:pPr lvl="1"/>
            <a:r>
              <a:rPr lang="en-CA" dirty="0" smtClean="0"/>
              <a:t>Ashley </a:t>
            </a:r>
            <a:r>
              <a:rPr lang="en-CA" dirty="0" err="1" smtClean="0"/>
              <a:t>Hesketh</a:t>
            </a:r>
            <a:r>
              <a:rPr lang="en-CA" dirty="0" smtClean="0"/>
              <a:t> – going on maternity leave in April 2016 and will return to a Compliance Manager Role focused on budget support, USC tenants and compliance</a:t>
            </a:r>
          </a:p>
          <a:p>
            <a:pPr lvl="1"/>
            <a:r>
              <a:rPr lang="en-CA" dirty="0" smtClean="0"/>
              <a:t>Lots of shuffling and training ahead in the Finance area over the coming months which will require patience and understanding from USC Departments</a:t>
            </a:r>
          </a:p>
          <a:p>
            <a:pPr lvl="1"/>
            <a:r>
              <a:rPr lang="en-CA" dirty="0" smtClean="0"/>
              <a:t>Changes will be part of a succession plan for the Finance Department over time</a:t>
            </a:r>
          </a:p>
          <a:p>
            <a:pPr lvl="1"/>
            <a:endParaRPr lang="en-CA" dirty="0" smtClean="0"/>
          </a:p>
          <a:p>
            <a:pPr lvl="1"/>
            <a:endParaRPr lang="en-CA" dirty="0" smtClean="0"/>
          </a:p>
          <a:p>
            <a:pPr marL="457200" lvl="1" indent="0">
              <a:buNone/>
            </a:pPr>
            <a:endParaRPr lang="en-CA" dirty="0" smtClean="0"/>
          </a:p>
        </p:txBody>
      </p:sp>
    </p:spTree>
    <p:extLst>
      <p:ext uri="{BB962C8B-B14F-4D97-AF65-F5344CB8AC3E}">
        <p14:creationId xmlns:p14="http://schemas.microsoft.com/office/powerpoint/2010/main" val="5963103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600" dirty="0" smtClean="0"/>
              <a:t>Promotions </a:t>
            </a:r>
            <a:r>
              <a:rPr lang="en-CA" sz="3600" dirty="0" err="1" smtClean="0"/>
              <a:t>Dept</a:t>
            </a:r>
            <a:r>
              <a:rPr lang="en-CA" sz="3600" dirty="0" smtClean="0"/>
              <a:t> Changes &amp; Assessment</a:t>
            </a:r>
            <a:br>
              <a:rPr lang="en-CA" sz="3600" dirty="0" smtClean="0"/>
            </a:br>
            <a:r>
              <a:rPr lang="en-CA" sz="3200" b="1" dirty="0" smtClean="0"/>
              <a:t>Jeff &amp; Nick</a:t>
            </a:r>
            <a:endParaRPr lang="en-CA" b="1" dirty="0"/>
          </a:p>
        </p:txBody>
      </p:sp>
      <p:sp>
        <p:nvSpPr>
          <p:cNvPr id="3" name="Content Placeholder 2"/>
          <p:cNvSpPr>
            <a:spLocks noGrp="1"/>
          </p:cNvSpPr>
          <p:nvPr>
            <p:ph idx="1"/>
          </p:nvPr>
        </p:nvSpPr>
        <p:spPr>
          <a:xfrm>
            <a:off x="991868" y="1787197"/>
            <a:ext cx="8908878" cy="4739727"/>
          </a:xfrm>
        </p:spPr>
        <p:txBody>
          <a:bodyPr>
            <a:normAutofit lnSpcReduction="10000"/>
          </a:bodyPr>
          <a:lstStyle/>
          <a:p>
            <a:pPr lvl="1"/>
            <a:r>
              <a:rPr lang="en-CA" dirty="0" smtClean="0"/>
              <a:t>Jeff Armour to take on USC Promotions and Purple Store as Managing Director oversight</a:t>
            </a:r>
          </a:p>
          <a:p>
            <a:pPr lvl="1"/>
            <a:r>
              <a:rPr lang="en-CA" dirty="0" smtClean="0"/>
              <a:t>Nick to remain as Senior Manager overseeing USC Promotions and Purple Store</a:t>
            </a:r>
          </a:p>
          <a:p>
            <a:pPr lvl="1"/>
            <a:r>
              <a:rPr lang="en-CA" dirty="0" smtClean="0"/>
              <a:t>Working towards assessment of current service offerings, staff and student intern roles, executive support and pricing structure</a:t>
            </a:r>
          </a:p>
          <a:p>
            <a:pPr lvl="1"/>
            <a:r>
              <a:rPr lang="en-CA" dirty="0" smtClean="0"/>
              <a:t>Aaron, Cheryl, Derek, Mike and Becky will be working with Jeff and Nick through this process.</a:t>
            </a:r>
          </a:p>
          <a:p>
            <a:pPr lvl="1"/>
            <a:r>
              <a:rPr lang="en-CA" dirty="0" smtClean="0"/>
              <a:t>Derek Leung will be leaving the USC in January 2016, a new Photography and Video Production Coordinator will be joining the USC in early 2016</a:t>
            </a:r>
          </a:p>
          <a:p>
            <a:pPr lvl="1"/>
            <a:r>
              <a:rPr lang="en-CA" dirty="0" smtClean="0"/>
              <a:t>Mike </a:t>
            </a:r>
            <a:r>
              <a:rPr lang="en-CA" dirty="0" err="1" smtClean="0"/>
              <a:t>Carriere</a:t>
            </a:r>
            <a:r>
              <a:rPr lang="en-CA" dirty="0" smtClean="0"/>
              <a:t> will focusing on the Promotions/Purple Store area exclusively to provide support as the Retail Administrator.  He will no longer be providing support in CS to ensure an accurate assessment can be performed in each area.</a:t>
            </a:r>
          </a:p>
          <a:p>
            <a:pPr lvl="1"/>
            <a:endParaRPr lang="en-CA" dirty="0" smtClean="0"/>
          </a:p>
          <a:p>
            <a:pPr marL="457200" lvl="1" indent="0">
              <a:buNone/>
            </a:pPr>
            <a:endParaRPr lang="en-CA" dirty="0" smtClean="0"/>
          </a:p>
        </p:txBody>
      </p:sp>
    </p:spTree>
    <p:extLst>
      <p:ext uri="{BB962C8B-B14F-4D97-AF65-F5344CB8AC3E}">
        <p14:creationId xmlns:p14="http://schemas.microsoft.com/office/powerpoint/2010/main" val="24575765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Creative </a:t>
            </a:r>
            <a:r>
              <a:rPr lang="en-CA" sz="3200" dirty="0" err="1" smtClean="0"/>
              <a:t>Svcs</a:t>
            </a:r>
            <a:r>
              <a:rPr lang="en-CA" sz="3200" dirty="0" smtClean="0"/>
              <a:t> </a:t>
            </a:r>
            <a:r>
              <a:rPr lang="en-CA" sz="3200" dirty="0" err="1" smtClean="0"/>
              <a:t>Dept</a:t>
            </a:r>
            <a:r>
              <a:rPr lang="en-CA" sz="3200" dirty="0" smtClean="0"/>
              <a:t> Changes &amp; Assessment</a:t>
            </a:r>
            <a:br>
              <a:rPr lang="en-CA" sz="3200" dirty="0" smtClean="0"/>
            </a:br>
            <a:r>
              <a:rPr lang="en-CA" sz="3200" b="1" dirty="0" smtClean="0"/>
              <a:t>Scott and Geoff</a:t>
            </a:r>
            <a:endParaRPr lang="en-CA" b="1" dirty="0"/>
          </a:p>
        </p:txBody>
      </p:sp>
      <p:sp>
        <p:nvSpPr>
          <p:cNvPr id="3" name="Content Placeholder 2"/>
          <p:cNvSpPr>
            <a:spLocks noGrp="1"/>
          </p:cNvSpPr>
          <p:nvPr>
            <p:ph idx="1"/>
          </p:nvPr>
        </p:nvSpPr>
        <p:spPr>
          <a:xfrm>
            <a:off x="991868" y="1787197"/>
            <a:ext cx="8908878" cy="4739727"/>
          </a:xfrm>
        </p:spPr>
        <p:txBody>
          <a:bodyPr>
            <a:normAutofit/>
          </a:bodyPr>
          <a:lstStyle/>
          <a:p>
            <a:pPr lvl="1"/>
            <a:r>
              <a:rPr lang="en-CA" dirty="0" smtClean="0"/>
              <a:t>Scott </a:t>
            </a:r>
            <a:r>
              <a:rPr lang="en-CA" dirty="0" err="1" smtClean="0"/>
              <a:t>Courtice</a:t>
            </a:r>
            <a:r>
              <a:rPr lang="en-CA" dirty="0" smtClean="0"/>
              <a:t> to take on CS as Managing Director oversight</a:t>
            </a:r>
          </a:p>
          <a:p>
            <a:pPr lvl="1"/>
            <a:r>
              <a:rPr lang="en-CA" dirty="0" smtClean="0"/>
              <a:t>Geoff will work to provide an assessment of the CS Department over the next several months</a:t>
            </a:r>
          </a:p>
          <a:p>
            <a:pPr lvl="1"/>
            <a:r>
              <a:rPr lang="en-CA" dirty="0" smtClean="0"/>
              <a:t>Working towards assessment of current service offerings, staff and student part-time roles, executive support , student printing, equipment leases and pricing structure</a:t>
            </a:r>
          </a:p>
          <a:p>
            <a:pPr lvl="1"/>
            <a:r>
              <a:rPr lang="en-CA" dirty="0" smtClean="0"/>
              <a:t>Sandy and Rita will be working with Scott and Geoff through this process.</a:t>
            </a:r>
          </a:p>
          <a:p>
            <a:pPr marL="457200" lvl="1" indent="0">
              <a:buNone/>
            </a:pPr>
            <a:endParaRPr lang="en-CA" dirty="0" smtClean="0"/>
          </a:p>
          <a:p>
            <a:pPr marL="457200" lvl="1" indent="0">
              <a:buNone/>
            </a:pPr>
            <a:endParaRPr lang="en-CA" dirty="0" smtClean="0"/>
          </a:p>
        </p:txBody>
      </p:sp>
    </p:spTree>
    <p:extLst>
      <p:ext uri="{BB962C8B-B14F-4D97-AF65-F5344CB8AC3E}">
        <p14:creationId xmlns:p14="http://schemas.microsoft.com/office/powerpoint/2010/main" val="4209357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USC Wellness Program Video</a:t>
            </a:r>
            <a:br>
              <a:rPr lang="en-CA" sz="3200" dirty="0" smtClean="0"/>
            </a:br>
            <a:r>
              <a:rPr lang="en-CA" sz="3200" b="1" dirty="0" smtClean="0"/>
              <a:t>Cassandra</a:t>
            </a:r>
            <a:endParaRPr lang="en-CA" b="1" dirty="0"/>
          </a:p>
        </p:txBody>
      </p:sp>
      <p:sp>
        <p:nvSpPr>
          <p:cNvPr id="3" name="Content Placeholder 2"/>
          <p:cNvSpPr>
            <a:spLocks noGrp="1"/>
          </p:cNvSpPr>
          <p:nvPr>
            <p:ph idx="1"/>
          </p:nvPr>
        </p:nvSpPr>
        <p:spPr>
          <a:xfrm>
            <a:off x="991868" y="1787197"/>
            <a:ext cx="8908878" cy="4739727"/>
          </a:xfrm>
        </p:spPr>
        <p:txBody>
          <a:bodyPr>
            <a:normAutofit/>
          </a:bodyPr>
          <a:lstStyle/>
          <a:p>
            <a:pPr lvl="1"/>
            <a:r>
              <a:rPr lang="en-CA" dirty="0" smtClean="0"/>
              <a:t>Part of the USC’s submission for the Goodlife Wellness Award</a:t>
            </a:r>
          </a:p>
          <a:p>
            <a:pPr lvl="1"/>
            <a:r>
              <a:rPr lang="en-CA" dirty="0" smtClean="0"/>
              <a:t>Created by our very own USC Promotions Department – Thank you Derek!</a:t>
            </a:r>
          </a:p>
          <a:p>
            <a:pPr lvl="1"/>
            <a:endParaRPr lang="en-CA" dirty="0"/>
          </a:p>
          <a:p>
            <a:pPr marL="457200" lvl="1" indent="0" algn="ctr">
              <a:buNone/>
            </a:pPr>
            <a:r>
              <a:rPr lang="en-CA" dirty="0">
                <a:hlinkClick r:id="rId2"/>
              </a:rPr>
              <a:t>https://www.youtube.com/watch?v=T0OMbO3JWQ8</a:t>
            </a:r>
            <a:endParaRPr lang="en-CA" dirty="0" smtClean="0"/>
          </a:p>
        </p:txBody>
      </p:sp>
    </p:spTree>
    <p:extLst>
      <p:ext uri="{BB962C8B-B14F-4D97-AF65-F5344CB8AC3E}">
        <p14:creationId xmlns:p14="http://schemas.microsoft.com/office/powerpoint/2010/main" val="25938422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dirty="0" smtClean="0"/>
              <a:t>Service Awards</a:t>
            </a:r>
            <a:br>
              <a:rPr lang="en-CA" sz="3200" dirty="0" smtClean="0"/>
            </a:br>
            <a:r>
              <a:rPr lang="en-CA" sz="3200" b="1" dirty="0" smtClean="0"/>
              <a:t>Cathy</a:t>
            </a:r>
            <a:endParaRPr lang="en-CA" b="1" dirty="0"/>
          </a:p>
        </p:txBody>
      </p:sp>
      <p:sp>
        <p:nvSpPr>
          <p:cNvPr id="3" name="Content Placeholder 2"/>
          <p:cNvSpPr>
            <a:spLocks noGrp="1"/>
          </p:cNvSpPr>
          <p:nvPr>
            <p:ph idx="1"/>
          </p:nvPr>
        </p:nvSpPr>
        <p:spPr>
          <a:xfrm>
            <a:off x="991868" y="1787197"/>
            <a:ext cx="8908878" cy="4739727"/>
          </a:xfrm>
        </p:spPr>
        <p:txBody>
          <a:bodyPr>
            <a:normAutofit/>
          </a:bodyPr>
          <a:lstStyle/>
          <a:p>
            <a:pPr lvl="1"/>
            <a:r>
              <a:rPr lang="en-CA" dirty="0" smtClean="0"/>
              <a:t>Rob Coates – 5 years</a:t>
            </a:r>
          </a:p>
          <a:p>
            <a:pPr lvl="1"/>
            <a:r>
              <a:rPr lang="en-CA" dirty="0" smtClean="0"/>
              <a:t>Carrie </a:t>
            </a:r>
            <a:r>
              <a:rPr lang="en-CA" dirty="0" err="1" smtClean="0"/>
              <a:t>Passi</a:t>
            </a:r>
            <a:r>
              <a:rPr lang="en-CA" dirty="0" smtClean="0"/>
              <a:t> – 10 years</a:t>
            </a:r>
          </a:p>
          <a:p>
            <a:pPr lvl="1"/>
            <a:r>
              <a:rPr lang="en-CA" dirty="0" smtClean="0"/>
              <a:t>Robin Kirk – 10 years</a:t>
            </a:r>
          </a:p>
          <a:p>
            <a:pPr lvl="1"/>
            <a:r>
              <a:rPr lang="en-CA" dirty="0" smtClean="0"/>
              <a:t>Andy </a:t>
            </a:r>
            <a:r>
              <a:rPr lang="en-CA" dirty="0" err="1" smtClean="0"/>
              <a:t>Rensen</a:t>
            </a:r>
            <a:r>
              <a:rPr lang="en-CA" dirty="0" smtClean="0"/>
              <a:t> – 15 years</a:t>
            </a:r>
          </a:p>
          <a:p>
            <a:pPr lvl="1"/>
            <a:r>
              <a:rPr lang="en-CA" dirty="0" smtClean="0"/>
              <a:t>James Waite – 15 years</a:t>
            </a:r>
          </a:p>
          <a:p>
            <a:pPr lvl="1"/>
            <a:r>
              <a:rPr lang="en-CA" dirty="0" smtClean="0"/>
              <a:t>Sue </a:t>
            </a:r>
            <a:r>
              <a:rPr lang="en-CA" dirty="0" err="1" smtClean="0"/>
              <a:t>McKone</a:t>
            </a:r>
            <a:r>
              <a:rPr lang="en-CA" dirty="0" smtClean="0"/>
              <a:t> – 20 years</a:t>
            </a:r>
          </a:p>
          <a:p>
            <a:pPr lvl="1"/>
            <a:r>
              <a:rPr lang="en-CA" dirty="0" smtClean="0"/>
              <a:t>Ian Greaves – 30 YEARS!!!!!!</a:t>
            </a:r>
          </a:p>
          <a:p>
            <a:pPr marL="457200" lvl="1" indent="0">
              <a:buNone/>
            </a:pPr>
            <a:endParaRPr lang="en-CA" dirty="0" smtClean="0"/>
          </a:p>
        </p:txBody>
      </p:sp>
    </p:spTree>
    <p:extLst>
      <p:ext uri="{BB962C8B-B14F-4D97-AF65-F5344CB8AC3E}">
        <p14:creationId xmlns:p14="http://schemas.microsoft.com/office/powerpoint/2010/main" val="2767148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CA" dirty="0"/>
          </a:p>
        </p:txBody>
      </p:sp>
      <p:sp>
        <p:nvSpPr>
          <p:cNvPr id="3" name="Content Placeholder 2"/>
          <p:cNvSpPr>
            <a:spLocks noGrp="1"/>
          </p:cNvSpPr>
          <p:nvPr>
            <p:ph idx="1"/>
          </p:nvPr>
        </p:nvSpPr>
        <p:spPr/>
        <p:txBody>
          <a:bodyPr/>
          <a:lstStyle/>
          <a:p>
            <a:pPr marL="0" indent="0">
              <a:buNone/>
            </a:pPr>
            <a:r>
              <a:rPr lang="en-CA" dirty="0" smtClean="0"/>
              <a:t>Executive Composition Changes – Sophie </a:t>
            </a:r>
          </a:p>
          <a:p>
            <a:pPr marL="0" indent="0">
              <a:buNone/>
            </a:pPr>
            <a:r>
              <a:rPr lang="en-CA" dirty="0" smtClean="0"/>
              <a:t>Budget Presentation – Carrie </a:t>
            </a:r>
          </a:p>
          <a:p>
            <a:pPr marL="0" indent="0">
              <a:buNone/>
            </a:pPr>
            <a:r>
              <a:rPr lang="en-CA" dirty="0" smtClean="0"/>
              <a:t>Engagement – Geoff &amp; Karla</a:t>
            </a:r>
          </a:p>
          <a:p>
            <a:pPr marL="0" indent="0">
              <a:buNone/>
            </a:pPr>
            <a:r>
              <a:rPr lang="en-CA" dirty="0" smtClean="0"/>
              <a:t>Departmental Changes and Assessments</a:t>
            </a:r>
          </a:p>
          <a:p>
            <a:pPr marL="1435100" lvl="1" indent="-361950">
              <a:buAutoNum type="arabicPeriod"/>
            </a:pPr>
            <a:r>
              <a:rPr lang="en-CA" dirty="0" smtClean="0"/>
              <a:t>Finance – Carrie &amp; Vicki</a:t>
            </a:r>
          </a:p>
          <a:p>
            <a:pPr marL="1435100" lvl="1" indent="-361950">
              <a:buAutoNum type="arabicPeriod"/>
            </a:pPr>
            <a:r>
              <a:rPr lang="en-CA" dirty="0" smtClean="0"/>
              <a:t>Promotions – Jeff &amp; Nick</a:t>
            </a:r>
          </a:p>
          <a:p>
            <a:pPr marL="1435100" lvl="1" indent="-361950">
              <a:buAutoNum type="arabicPeriod"/>
            </a:pPr>
            <a:r>
              <a:rPr lang="en-CA" dirty="0" smtClean="0"/>
              <a:t>Creative Services – Scott &amp; Geoff	</a:t>
            </a:r>
          </a:p>
          <a:p>
            <a:pPr marL="0" lvl="1" indent="0">
              <a:buNone/>
            </a:pPr>
            <a:r>
              <a:rPr lang="en-CA" sz="2000" dirty="0" smtClean="0"/>
              <a:t>Wellness Video – Cassandra</a:t>
            </a:r>
          </a:p>
          <a:p>
            <a:pPr marL="0" lvl="1" indent="0">
              <a:buNone/>
            </a:pPr>
            <a:r>
              <a:rPr lang="en-CA" sz="2000" dirty="0" smtClean="0"/>
              <a:t>Service Awards - Cathy		</a:t>
            </a:r>
            <a:r>
              <a:rPr lang="en-CA" dirty="0" smtClean="0"/>
              <a:t>					</a:t>
            </a:r>
          </a:p>
        </p:txBody>
      </p:sp>
    </p:spTree>
    <p:extLst>
      <p:ext uri="{BB962C8B-B14F-4D97-AF65-F5344CB8AC3E}">
        <p14:creationId xmlns:p14="http://schemas.microsoft.com/office/powerpoint/2010/main" val="9717997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Composition Changes</a:t>
            </a:r>
            <a:br>
              <a:rPr lang="en-CA" dirty="0" smtClean="0"/>
            </a:br>
            <a:r>
              <a:rPr lang="en-CA" sz="3200" b="1" dirty="0" smtClean="0"/>
              <a:t>Sophie</a:t>
            </a:r>
            <a:r>
              <a:rPr lang="en-CA" dirty="0" smtClean="0"/>
              <a:t> </a:t>
            </a:r>
            <a:endParaRPr lang="en-CA" dirty="0"/>
          </a:p>
        </p:txBody>
      </p:sp>
      <p:sp>
        <p:nvSpPr>
          <p:cNvPr id="3" name="Content Placeholder 2"/>
          <p:cNvSpPr>
            <a:spLocks noGrp="1"/>
          </p:cNvSpPr>
          <p:nvPr>
            <p:ph idx="1"/>
          </p:nvPr>
        </p:nvSpPr>
        <p:spPr/>
        <p:txBody>
          <a:bodyPr/>
          <a:lstStyle/>
          <a:p>
            <a:pPr marL="0" indent="0">
              <a:buNone/>
            </a:pPr>
            <a:r>
              <a:rPr lang="en-CA" b="1" dirty="0"/>
              <a:t>BEGINNINGS</a:t>
            </a:r>
            <a:endParaRPr lang="en-CA" dirty="0"/>
          </a:p>
          <a:p>
            <a:pPr lvl="0"/>
            <a:r>
              <a:rPr lang="en-CA" dirty="0"/>
              <a:t>This project grew out of our elections review – where the executive began to look at the slate system and how students should get into these roles.</a:t>
            </a:r>
          </a:p>
          <a:p>
            <a:pPr lvl="0"/>
            <a:r>
              <a:rPr lang="en-CA" dirty="0"/>
              <a:t>However, it’s very hard to decide </a:t>
            </a:r>
            <a:r>
              <a:rPr lang="en-CA" i="1" dirty="0"/>
              <a:t>how </a:t>
            </a:r>
            <a:r>
              <a:rPr lang="en-CA" dirty="0"/>
              <a:t>someone should get into a role without looking at </a:t>
            </a:r>
            <a:r>
              <a:rPr lang="en-CA" i="1" dirty="0"/>
              <a:t>what that role does.</a:t>
            </a:r>
            <a:endParaRPr lang="en-CA" dirty="0"/>
          </a:p>
          <a:p>
            <a:pPr lvl="0"/>
            <a:r>
              <a:rPr lang="en-CA" dirty="0"/>
              <a:t>When taking a critical look at each portfolio, we noted some inconsistencies when it came to resources so bringing these changes to council was our way of proactively addressing such inconsistencies.</a:t>
            </a:r>
          </a:p>
          <a:p>
            <a:pPr marL="0" indent="0">
              <a:buNone/>
            </a:pPr>
            <a:endParaRPr lang="en-CA" dirty="0"/>
          </a:p>
        </p:txBody>
      </p:sp>
    </p:spTree>
    <p:extLst>
      <p:ext uri="{BB962C8B-B14F-4D97-AF65-F5344CB8AC3E}">
        <p14:creationId xmlns:p14="http://schemas.microsoft.com/office/powerpoint/2010/main" val="1809537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Composition Changes</a:t>
            </a:r>
            <a:br>
              <a:rPr lang="en-CA" dirty="0" smtClean="0"/>
            </a:br>
            <a:r>
              <a:rPr lang="en-CA" sz="3200" b="1" dirty="0" smtClean="0"/>
              <a:t>Sophie</a:t>
            </a:r>
            <a:r>
              <a:rPr lang="en-CA" dirty="0" smtClean="0"/>
              <a:t> </a:t>
            </a:r>
            <a:endParaRPr lang="en-CA" dirty="0"/>
          </a:p>
        </p:txBody>
      </p:sp>
      <p:sp>
        <p:nvSpPr>
          <p:cNvPr id="3" name="Content Placeholder 2"/>
          <p:cNvSpPr>
            <a:spLocks noGrp="1"/>
          </p:cNvSpPr>
          <p:nvPr>
            <p:ph idx="1"/>
          </p:nvPr>
        </p:nvSpPr>
        <p:spPr/>
        <p:txBody>
          <a:bodyPr/>
          <a:lstStyle/>
          <a:p>
            <a:pPr marL="0" indent="0">
              <a:buNone/>
            </a:pPr>
            <a:r>
              <a:rPr lang="en-CA" b="1" dirty="0"/>
              <a:t>VALUES</a:t>
            </a:r>
            <a:endParaRPr lang="en-CA" dirty="0"/>
          </a:p>
          <a:p>
            <a:pPr lvl="0"/>
            <a:r>
              <a:rPr lang="en-CA" dirty="0"/>
              <a:t>While moving things around in the portfolios there were a few core values we tried to keep in mind.</a:t>
            </a:r>
          </a:p>
          <a:p>
            <a:pPr lvl="0"/>
            <a:r>
              <a:rPr lang="en-CA" dirty="0"/>
              <a:t>We wanted to identify and prioritize the important pieces of each portfolio and make sure they are supported in an effective and efficient way.</a:t>
            </a:r>
          </a:p>
          <a:p>
            <a:pPr lvl="0"/>
            <a:r>
              <a:rPr lang="en-CA" dirty="0"/>
              <a:t>We wanted to empower executives to exercise broad strategic vision rather than focuses on day-to-day projects.</a:t>
            </a:r>
          </a:p>
          <a:p>
            <a:pPr lvl="0"/>
            <a:r>
              <a:rPr lang="en-CA" dirty="0"/>
              <a:t>We wanted to support the President’s leadership to coordinate </a:t>
            </a:r>
            <a:r>
              <a:rPr lang="en-CA" dirty="0" smtClean="0"/>
              <a:t>amongst </a:t>
            </a:r>
            <a:r>
              <a:rPr lang="en-CA" dirty="0"/>
              <a:t>his or her team in centralized and clear ways.</a:t>
            </a:r>
          </a:p>
          <a:p>
            <a:r>
              <a:rPr lang="en-CA" dirty="0"/>
              <a:t>All of that led us to…	</a:t>
            </a:r>
          </a:p>
        </p:txBody>
      </p:sp>
    </p:spTree>
    <p:extLst>
      <p:ext uri="{BB962C8B-B14F-4D97-AF65-F5344CB8AC3E}">
        <p14:creationId xmlns:p14="http://schemas.microsoft.com/office/powerpoint/2010/main" val="19155934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Composition Changes</a:t>
            </a:r>
            <a:br>
              <a:rPr lang="en-CA" dirty="0" smtClean="0"/>
            </a:br>
            <a:r>
              <a:rPr lang="en-CA" sz="3200" b="1" dirty="0" smtClean="0"/>
              <a:t>Sophie</a:t>
            </a:r>
            <a:r>
              <a:rPr lang="en-CA" dirty="0" smtClean="0"/>
              <a:t> </a:t>
            </a:r>
            <a:endParaRPr lang="en-CA" dirty="0"/>
          </a:p>
        </p:txBody>
      </p:sp>
      <p:sp>
        <p:nvSpPr>
          <p:cNvPr id="3" name="Content Placeholder 2"/>
          <p:cNvSpPr>
            <a:spLocks noGrp="1"/>
          </p:cNvSpPr>
          <p:nvPr>
            <p:ph idx="1"/>
          </p:nvPr>
        </p:nvSpPr>
        <p:spPr/>
        <p:txBody>
          <a:bodyPr>
            <a:normAutofit fontScale="92500" lnSpcReduction="20000"/>
          </a:bodyPr>
          <a:lstStyle/>
          <a:p>
            <a:pPr marL="0" indent="0">
              <a:buNone/>
            </a:pPr>
            <a:r>
              <a:rPr lang="en-CA" b="1" dirty="0"/>
              <a:t>NEW EXECUTIVE STRUTURE </a:t>
            </a:r>
            <a:endParaRPr lang="en-CA" dirty="0"/>
          </a:p>
          <a:p>
            <a:pPr lvl="0"/>
            <a:r>
              <a:rPr lang="en-CA" b="1" dirty="0"/>
              <a:t>PRESIDENT</a:t>
            </a:r>
            <a:r>
              <a:rPr lang="en-CA" dirty="0"/>
              <a:t>: Represents interests of the USC and undergraduate students at Western, providing strategic direction for the organization. Has close tied with the corporate side of the organization and final resource control.</a:t>
            </a:r>
          </a:p>
          <a:p>
            <a:pPr lvl="0"/>
            <a:r>
              <a:rPr lang="en-CA" b="1" dirty="0"/>
              <a:t>VICE-PRESIDENT</a:t>
            </a:r>
            <a:r>
              <a:rPr lang="en-CA" dirty="0"/>
              <a:t>: A centralized portfolio of advocacy. Along with the president, is the primary relationship builder with all relevant stakeholders. Is supported by Advocacy Services and a team of student researchers. Maintains close ties with OUSA, the City of London and Western administration.</a:t>
            </a:r>
          </a:p>
          <a:p>
            <a:pPr lvl="0"/>
            <a:r>
              <a:rPr lang="en-CA" b="1" dirty="0"/>
              <a:t>STUDENT PROGRAMS OFFCER</a:t>
            </a:r>
            <a:r>
              <a:rPr lang="en-CA" dirty="0"/>
              <a:t>: Coordinates, facilitates and engages students in all services and programming that enhance undergraduate student experience. Acts as both a resource and strategic leader in the development in the Orientation, Peer Support, Clubs and Student Events programs. Works closely with USC Productions to ensure all productions needs for these four sub-portfolios are met.</a:t>
            </a:r>
          </a:p>
        </p:txBody>
      </p:sp>
    </p:spTree>
    <p:extLst>
      <p:ext uri="{BB962C8B-B14F-4D97-AF65-F5344CB8AC3E}">
        <p14:creationId xmlns:p14="http://schemas.microsoft.com/office/powerpoint/2010/main" val="273933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Composition Changes</a:t>
            </a:r>
            <a:br>
              <a:rPr lang="en-CA" dirty="0" smtClean="0"/>
            </a:br>
            <a:r>
              <a:rPr lang="en-CA" sz="3200" b="1" dirty="0" smtClean="0"/>
              <a:t>Sophie</a:t>
            </a:r>
            <a:r>
              <a:rPr lang="en-CA" dirty="0" smtClean="0"/>
              <a:t> </a:t>
            </a:r>
            <a:endParaRPr lang="en-CA" dirty="0"/>
          </a:p>
        </p:txBody>
      </p:sp>
      <p:sp>
        <p:nvSpPr>
          <p:cNvPr id="3" name="Content Placeholder 2"/>
          <p:cNvSpPr>
            <a:spLocks noGrp="1"/>
          </p:cNvSpPr>
          <p:nvPr>
            <p:ph idx="1"/>
          </p:nvPr>
        </p:nvSpPr>
        <p:spPr/>
        <p:txBody>
          <a:bodyPr>
            <a:normAutofit/>
          </a:bodyPr>
          <a:lstStyle/>
          <a:p>
            <a:pPr marL="0" indent="0">
              <a:buNone/>
            </a:pPr>
            <a:r>
              <a:rPr lang="en-CA" b="1" dirty="0"/>
              <a:t>NEW EXECUTIVE STRUTURE </a:t>
            </a:r>
            <a:endParaRPr lang="en-CA" dirty="0"/>
          </a:p>
          <a:p>
            <a:pPr lvl="0"/>
            <a:r>
              <a:rPr lang="en-CA" b="1" dirty="0"/>
              <a:t>COMMUNICATIONS OFFICER</a:t>
            </a:r>
            <a:r>
              <a:rPr lang="en-CA" dirty="0"/>
              <a:t>: Facilitates communication and issue management on behalf of the organization and develop communications strategies that further the USC mandate through public relations, community outreach and feedback initiatives. Is supported by USC Promotions in marketing and advertising.</a:t>
            </a:r>
          </a:p>
          <a:p>
            <a:pPr lvl="0"/>
            <a:r>
              <a:rPr lang="en-CA" b="1" dirty="0"/>
              <a:t>SECTRETARY-TREASURER</a:t>
            </a:r>
            <a:r>
              <a:rPr lang="en-CA" dirty="0"/>
              <a:t>: Ensures effective management of corporate resources, including oversight on allocations planning. Also ensures good governance of the USC through the transparency and consistency of our guiding documents. Is supported by the USC’s finance and government services staff.</a:t>
            </a:r>
          </a:p>
        </p:txBody>
      </p:sp>
    </p:spTree>
    <p:extLst>
      <p:ext uri="{BB962C8B-B14F-4D97-AF65-F5344CB8AC3E}">
        <p14:creationId xmlns:p14="http://schemas.microsoft.com/office/powerpoint/2010/main" val="615849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Executive Composition Changes</a:t>
            </a:r>
            <a:br>
              <a:rPr lang="en-CA" dirty="0" smtClean="0"/>
            </a:br>
            <a:r>
              <a:rPr lang="en-CA" sz="3200" b="1" dirty="0" smtClean="0"/>
              <a:t>Sophie</a:t>
            </a:r>
            <a:r>
              <a:rPr lang="en-CA" dirty="0" smtClean="0"/>
              <a:t> </a:t>
            </a:r>
            <a:endParaRPr lang="en-CA" dirty="0"/>
          </a:p>
        </p:txBody>
      </p:sp>
      <p:sp>
        <p:nvSpPr>
          <p:cNvPr id="3" name="Content Placeholder 2"/>
          <p:cNvSpPr>
            <a:spLocks noGrp="1"/>
          </p:cNvSpPr>
          <p:nvPr>
            <p:ph idx="1"/>
          </p:nvPr>
        </p:nvSpPr>
        <p:spPr/>
        <p:txBody>
          <a:bodyPr>
            <a:normAutofit lnSpcReduction="10000"/>
          </a:bodyPr>
          <a:lstStyle/>
          <a:p>
            <a:pPr marL="0" indent="0">
              <a:buNone/>
            </a:pPr>
            <a:r>
              <a:rPr lang="en-CA" b="1" dirty="0"/>
              <a:t>SELECTION</a:t>
            </a:r>
            <a:endParaRPr lang="en-CA" dirty="0"/>
          </a:p>
          <a:p>
            <a:pPr lvl="0"/>
            <a:r>
              <a:rPr lang="en-CA" dirty="0"/>
              <a:t>The President and Vice-President will be elected together, on a slate by students-at-large in the February election.</a:t>
            </a:r>
          </a:p>
          <a:p>
            <a:pPr lvl="0"/>
            <a:r>
              <a:rPr lang="en-CA" dirty="0"/>
              <a:t>The Student Programs Officer, due to their student-facing nature, will be elected by council members during the March Annual General Meeting.</a:t>
            </a:r>
          </a:p>
          <a:p>
            <a:pPr lvl="0"/>
            <a:r>
              <a:rPr lang="en-CA" dirty="0"/>
              <a:t>The Communications Officer and Secretary-Treasurer will be hired by a selection committee consisting of council, executive and board representation in March.</a:t>
            </a:r>
          </a:p>
          <a:p>
            <a:pPr marL="0" indent="0">
              <a:buNone/>
            </a:pPr>
            <a:endParaRPr lang="en-CA" b="1" dirty="0" smtClean="0"/>
          </a:p>
          <a:p>
            <a:pPr marL="0" indent="0">
              <a:buNone/>
            </a:pPr>
            <a:r>
              <a:rPr lang="en-CA" sz="2800" b="1" dirty="0" smtClean="0"/>
              <a:t>QUESTIONS</a:t>
            </a:r>
            <a:r>
              <a:rPr lang="en-CA" sz="2800" b="1" dirty="0"/>
              <a:t>?</a:t>
            </a:r>
            <a:endParaRPr lang="en-CA" sz="2800" dirty="0"/>
          </a:p>
        </p:txBody>
      </p:sp>
    </p:spTree>
    <p:extLst>
      <p:ext uri="{BB962C8B-B14F-4D97-AF65-F5344CB8AC3E}">
        <p14:creationId xmlns:p14="http://schemas.microsoft.com/office/powerpoint/2010/main" val="11511358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BUDGET PRESENTATION </a:t>
            </a:r>
            <a:br>
              <a:rPr lang="en-CA" dirty="0" smtClean="0"/>
            </a:br>
            <a:r>
              <a:rPr lang="en-CA" sz="3200" b="1" dirty="0" smtClean="0"/>
              <a:t>Carrie </a:t>
            </a:r>
            <a:endParaRPr lang="en-CA"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79007" y="2052638"/>
            <a:ext cx="4195762" cy="4195762"/>
          </a:xfrm>
        </p:spPr>
      </p:pic>
    </p:spTree>
    <p:extLst>
      <p:ext uri="{BB962C8B-B14F-4D97-AF65-F5344CB8AC3E}">
        <p14:creationId xmlns:p14="http://schemas.microsoft.com/office/powerpoint/2010/main" val="2994320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ENGAGEMENT</a:t>
            </a:r>
            <a:br>
              <a:rPr lang="en-CA" dirty="0" smtClean="0"/>
            </a:br>
            <a:r>
              <a:rPr lang="en-CA" sz="3200" b="1" dirty="0" smtClean="0"/>
              <a:t>Geoff &amp; Karla </a:t>
            </a:r>
            <a:endParaRPr lang="en-CA" b="1" dirty="0"/>
          </a:p>
        </p:txBody>
      </p:sp>
      <p:sp>
        <p:nvSpPr>
          <p:cNvPr id="3" name="Content Placeholder 2"/>
          <p:cNvSpPr>
            <a:spLocks noGrp="1"/>
          </p:cNvSpPr>
          <p:nvPr>
            <p:ph idx="1"/>
          </p:nvPr>
        </p:nvSpPr>
        <p:spPr/>
        <p:txBody>
          <a:bodyPr/>
          <a:lstStyle/>
          <a:p>
            <a:r>
              <a:rPr lang="en-CA" dirty="0" smtClean="0"/>
              <a:t>Next Roundtable is set for Thursday, December 3</a:t>
            </a:r>
            <a:r>
              <a:rPr lang="en-CA" baseline="30000" dirty="0" smtClean="0"/>
              <a:t>rd</a:t>
            </a:r>
            <a:r>
              <a:rPr lang="en-CA" dirty="0" smtClean="0"/>
              <a:t> from 9:30 am – 11:00 am in the Community Room</a:t>
            </a:r>
          </a:p>
          <a:p>
            <a:r>
              <a:rPr lang="en-CA" dirty="0" smtClean="0"/>
              <a:t>Small group discussions about progress to date</a:t>
            </a:r>
          </a:p>
          <a:p>
            <a:r>
              <a:rPr lang="en-CA" dirty="0" smtClean="0"/>
              <a:t>Solution driven focus on the next 4 survey questions:</a:t>
            </a:r>
          </a:p>
          <a:p>
            <a:pPr marL="800100" lvl="1" indent="-342900">
              <a:buFont typeface="+mj-lt"/>
              <a:buAutoNum type="arabicPeriod"/>
            </a:pPr>
            <a:r>
              <a:rPr lang="en-CA" dirty="0" smtClean="0"/>
              <a:t>At work, my opinions seem to count</a:t>
            </a:r>
          </a:p>
          <a:p>
            <a:pPr marL="800100" lvl="1" indent="-342900">
              <a:buFont typeface="+mj-lt"/>
              <a:buAutoNum type="arabicPeriod"/>
            </a:pPr>
            <a:r>
              <a:rPr lang="en-CA" dirty="0" smtClean="0"/>
              <a:t>The mission/purpose of the USC makes me feel that my job is important</a:t>
            </a:r>
          </a:p>
          <a:p>
            <a:pPr marL="800100" lvl="1" indent="-342900">
              <a:buFont typeface="+mj-lt"/>
              <a:buAutoNum type="arabicPeriod"/>
            </a:pPr>
            <a:r>
              <a:rPr lang="en-CA" dirty="0" smtClean="0"/>
              <a:t>My fellow employees are committed to doing quality work</a:t>
            </a:r>
          </a:p>
          <a:p>
            <a:pPr marL="800100" lvl="1" indent="-342900">
              <a:buFont typeface="+mj-lt"/>
              <a:buAutoNum type="arabicPeriod"/>
            </a:pPr>
            <a:r>
              <a:rPr lang="en-CA" dirty="0" smtClean="0"/>
              <a:t>When the going gets tough at work, I can trust someone to cover my back</a:t>
            </a:r>
            <a:endParaRPr lang="en-CA" dirty="0"/>
          </a:p>
        </p:txBody>
      </p:sp>
    </p:spTree>
    <p:extLst>
      <p:ext uri="{BB962C8B-B14F-4D97-AF65-F5344CB8AC3E}">
        <p14:creationId xmlns:p14="http://schemas.microsoft.com/office/powerpoint/2010/main" val="2199483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71</TotalTime>
  <Words>1003</Words>
  <Application>Microsoft Office PowerPoint</Application>
  <PresentationFormat>Custom</PresentationFormat>
  <Paragraphs>84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Ion</vt:lpstr>
      <vt:lpstr>USC Town Hall</vt:lpstr>
      <vt:lpstr>AGENDA</vt:lpstr>
      <vt:lpstr>Executive Composition Changes Sophie </vt:lpstr>
      <vt:lpstr>Executive Composition Changes Sophie </vt:lpstr>
      <vt:lpstr>Executive Composition Changes Sophie </vt:lpstr>
      <vt:lpstr>Executive Composition Changes Sophie </vt:lpstr>
      <vt:lpstr>Executive Composition Changes Sophie </vt:lpstr>
      <vt:lpstr>BUDGET PRESENTATION  Carrie </vt:lpstr>
      <vt:lpstr>ENGAGEMENT Geoff &amp; Karla </vt:lpstr>
      <vt:lpstr>Finance Dept Changes &amp; Assessment Carrie &amp; Vicki</vt:lpstr>
      <vt:lpstr>Promotions Dept Changes &amp; Assessment Jeff &amp; Nick</vt:lpstr>
      <vt:lpstr>Creative Svcs Dept Changes &amp; Assessment Scott and Geoff</vt:lpstr>
      <vt:lpstr>USC Wellness Program Video Cassandra</vt:lpstr>
      <vt:lpstr>Service Awards Cathy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USC Town Hall</dc:title>
  <dc:creator>Karla</dc:creator>
  <cp:lastModifiedBy>Lindsay Meldrum</cp:lastModifiedBy>
  <cp:revision>8</cp:revision>
  <dcterms:created xsi:type="dcterms:W3CDTF">2015-11-16T02:49:12Z</dcterms:created>
  <dcterms:modified xsi:type="dcterms:W3CDTF">2015-11-16T20:26:11Z</dcterms:modified>
</cp:coreProperties>
</file>